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20"/>
  </p:notesMasterIdLst>
  <p:sldIdLst>
    <p:sldId id="392" r:id="rId5"/>
    <p:sldId id="347" r:id="rId6"/>
    <p:sldId id="393" r:id="rId7"/>
    <p:sldId id="383" r:id="rId8"/>
    <p:sldId id="381" r:id="rId9"/>
    <p:sldId id="382" r:id="rId10"/>
    <p:sldId id="384" r:id="rId11"/>
    <p:sldId id="386" r:id="rId12"/>
    <p:sldId id="387" r:id="rId13"/>
    <p:sldId id="388" r:id="rId14"/>
    <p:sldId id="385" r:id="rId15"/>
    <p:sldId id="396" r:id="rId16"/>
    <p:sldId id="394" r:id="rId17"/>
    <p:sldId id="391" r:id="rId18"/>
    <p:sldId id="370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5F6FF"/>
    <a:srgbClr val="FDF3ED"/>
    <a:srgbClr val="546A7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E79F-8FFA-4035-BCC1-97FDC506DC9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9894-CA3D-4ED8-9F7D-57A290CE5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3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5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1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6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3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li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9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9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4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7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7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1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2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98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43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53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55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61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7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4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8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9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04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2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4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83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93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6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6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4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4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07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=""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="" xmlns:a16="http://schemas.microsoft.com/office/drawing/2014/main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şļîďe">
            <a:extLst>
              <a:ext uri="{FF2B5EF4-FFF2-40B4-BE49-F238E27FC236}">
                <a16:creationId xmlns="" xmlns:a16="http://schemas.microsoft.com/office/drawing/2014/main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Sḷide">
            <a:extLst>
              <a:ext uri="{FF2B5EF4-FFF2-40B4-BE49-F238E27FC236}">
                <a16:creationId xmlns="" xmlns:a16="http://schemas.microsoft.com/office/drawing/2014/main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śḻîḋe">
            <a:extLst>
              <a:ext uri="{FF2B5EF4-FFF2-40B4-BE49-F238E27FC236}">
                <a16:creationId xmlns="" xmlns:a16="http://schemas.microsoft.com/office/drawing/2014/main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s1ïḑe">
            <a:extLst>
              <a:ext uri="{FF2B5EF4-FFF2-40B4-BE49-F238E27FC236}">
                <a16:creationId xmlns="" xmlns:a16="http://schemas.microsoft.com/office/drawing/2014/main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Sḷîḑe">
            <a:extLst>
              <a:ext uri="{FF2B5EF4-FFF2-40B4-BE49-F238E27FC236}">
                <a16:creationId xmlns="" xmlns:a16="http://schemas.microsoft.com/office/drawing/2014/main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ṩlïḑê">
            <a:extLst>
              <a:ext uri="{FF2B5EF4-FFF2-40B4-BE49-F238E27FC236}">
                <a16:creationId xmlns="" xmlns:a16="http://schemas.microsoft.com/office/drawing/2014/main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="" xmlns:a16="http://schemas.microsoft.com/office/drawing/2014/main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="" xmlns:a16="http://schemas.microsoft.com/office/drawing/2014/main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="" xmlns:a16="http://schemas.microsoft.com/office/drawing/2014/main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="" xmlns:a16="http://schemas.microsoft.com/office/drawing/2014/main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="" xmlns:a16="http://schemas.microsoft.com/office/drawing/2014/main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="" xmlns:a16="http://schemas.microsoft.com/office/drawing/2014/main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="" xmlns:a16="http://schemas.microsoft.com/office/drawing/2014/main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="" xmlns:a16="http://schemas.microsoft.com/office/drawing/2014/main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="" xmlns:a16="http://schemas.microsoft.com/office/drawing/2014/main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="" xmlns:a16="http://schemas.microsoft.com/office/drawing/2014/main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="" xmlns:a16="http://schemas.microsoft.com/office/drawing/2014/main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="" xmlns:a16="http://schemas.microsoft.com/office/drawing/2014/main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="" xmlns:a16="http://schemas.microsoft.com/office/drawing/2014/main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="" xmlns:a16="http://schemas.microsoft.com/office/drawing/2014/main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="" xmlns:a16="http://schemas.microsoft.com/office/drawing/2014/main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="" xmlns:a16="http://schemas.microsoft.com/office/drawing/2014/main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="" xmlns:a16="http://schemas.microsoft.com/office/drawing/2014/main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="" xmlns:a16="http://schemas.microsoft.com/office/drawing/2014/main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="" xmlns:a16="http://schemas.microsoft.com/office/drawing/2014/main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="" xmlns:a16="http://schemas.microsoft.com/office/drawing/2014/main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="" xmlns:a16="http://schemas.microsoft.com/office/drawing/2014/main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="" xmlns:a16="http://schemas.microsoft.com/office/drawing/2014/main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="" xmlns:a16="http://schemas.microsoft.com/office/drawing/2014/main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="" xmlns:a16="http://schemas.microsoft.com/office/drawing/2014/main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="" xmlns:a16="http://schemas.microsoft.com/office/drawing/2014/main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="" xmlns:a16="http://schemas.microsoft.com/office/drawing/2014/main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="" xmlns:a16="http://schemas.microsoft.com/office/drawing/2014/main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="" xmlns:a16="http://schemas.microsoft.com/office/drawing/2014/main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="" xmlns:a16="http://schemas.microsoft.com/office/drawing/2014/main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="" xmlns:a16="http://schemas.microsoft.com/office/drawing/2014/main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="" xmlns:a16="http://schemas.microsoft.com/office/drawing/2014/main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="" xmlns:a16="http://schemas.microsoft.com/office/drawing/2014/main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="" xmlns:a16="http://schemas.microsoft.com/office/drawing/2014/main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="" xmlns:a16="http://schemas.microsoft.com/office/drawing/2014/main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="" xmlns:a16="http://schemas.microsoft.com/office/drawing/2014/main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="" xmlns:a16="http://schemas.microsoft.com/office/drawing/2014/main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="" xmlns:a16="http://schemas.microsoft.com/office/drawing/2014/main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="" xmlns:a16="http://schemas.microsoft.com/office/drawing/2014/main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="" xmlns:a16="http://schemas.microsoft.com/office/drawing/2014/main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="" xmlns:a16="http://schemas.microsoft.com/office/drawing/2014/main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="" xmlns:a16="http://schemas.microsoft.com/office/drawing/2014/main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="" xmlns:a16="http://schemas.microsoft.com/office/drawing/2014/main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="" xmlns:a16="http://schemas.microsoft.com/office/drawing/2014/main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="" xmlns:a16="http://schemas.microsoft.com/office/drawing/2014/main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="" xmlns:a16="http://schemas.microsoft.com/office/drawing/2014/main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="" xmlns:a16="http://schemas.microsoft.com/office/drawing/2014/main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="" xmlns:a16="http://schemas.microsoft.com/office/drawing/2014/main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="" xmlns:a16="http://schemas.microsoft.com/office/drawing/2014/main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="" xmlns:a16="http://schemas.microsoft.com/office/drawing/2014/main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="" xmlns:a16="http://schemas.microsoft.com/office/drawing/2014/main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="" xmlns:a16="http://schemas.microsoft.com/office/drawing/2014/main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="" xmlns:a16="http://schemas.microsoft.com/office/drawing/2014/main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="" xmlns:a16="http://schemas.microsoft.com/office/drawing/2014/main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="" xmlns:a16="http://schemas.microsoft.com/office/drawing/2014/main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="" xmlns:a16="http://schemas.microsoft.com/office/drawing/2014/main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="" xmlns:a16="http://schemas.microsoft.com/office/drawing/2014/main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="" xmlns:a16="http://schemas.microsoft.com/office/drawing/2014/main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="" xmlns:a16="http://schemas.microsoft.com/office/drawing/2014/main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="" xmlns:a16="http://schemas.microsoft.com/office/drawing/2014/main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="" xmlns:a16="http://schemas.microsoft.com/office/drawing/2014/main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475CF0-31F6-4111-A849-DAA30AEB8111}"/>
              </a:ext>
            </a:extLst>
          </p:cNvPr>
          <p:cNvSpPr txBox="1"/>
          <p:nvPr/>
        </p:nvSpPr>
        <p:spPr>
          <a:xfrm>
            <a:off x="1347019" y="1937144"/>
            <a:ext cx="9497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ỦY BAN NHÂN DÂN QUẬN GÒ VẤP</a:t>
            </a:r>
          </a:p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 GIÁO DỤC VÀ ĐÀO TẠO</a:t>
            </a:r>
          </a:p>
        </p:txBody>
      </p:sp>
    </p:spTree>
    <p:extLst>
      <p:ext uri="{BB962C8B-B14F-4D97-AF65-F5344CB8AC3E}">
        <p14:creationId xmlns:p14="http://schemas.microsoft.com/office/powerpoint/2010/main" val="13191571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4547508"/>
            <a:ext cx="12193057" cy="32677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35054" y="4268967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 + 8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42383" y="4268967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+ 9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9712" y="4270906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+ 8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041" y="4270906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+ 9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0" y="3401551"/>
            <a:ext cx="1268802" cy="136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4890" y="2131256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11" y="3380778"/>
            <a:ext cx="1268802" cy="13608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736671" y="2131256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92" y="3411831"/>
            <a:ext cx="1268802" cy="13608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728452" y="2131256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720233" y="214166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73" y="3411831"/>
            <a:ext cx="1268802" cy="1360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25055" y="4268967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+ 7</a:t>
            </a:r>
          </a:p>
        </p:txBody>
      </p:sp>
      <p:sp>
        <p:nvSpPr>
          <p:cNvPr id="25" name="Oval 24"/>
          <p:cNvSpPr/>
          <p:nvPr/>
        </p:nvSpPr>
        <p:spPr>
          <a:xfrm>
            <a:off x="8712014" y="2131256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54" y="3401551"/>
            <a:ext cx="1268802" cy="1360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385731" y="4268967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+ 7</a:t>
            </a:r>
          </a:p>
        </p:txBody>
      </p:sp>
      <p:sp>
        <p:nvSpPr>
          <p:cNvPr id="28" name="Oval 27"/>
          <p:cNvSpPr/>
          <p:nvPr/>
        </p:nvSpPr>
        <p:spPr>
          <a:xfrm>
            <a:off x="10703795" y="2131256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098" y="3363480"/>
            <a:ext cx="1268802" cy="13608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1461" y="3882006"/>
            <a:ext cx="850711" cy="6851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23240" y="3842658"/>
            <a:ext cx="864143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20972" y="3872158"/>
            <a:ext cx="836179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694243" y="3846954"/>
            <a:ext cx="850179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685118" y="3872365"/>
            <a:ext cx="864178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91139" y="3862309"/>
            <a:ext cx="862593" cy="704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3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04038" y="1057351"/>
            <a:ext cx="9183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endParaRPr lang="en-US" sz="16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wi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9568" y="-1118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3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078 -0.1430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00157 0.1532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6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0079 -0.1430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00039 0.1571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00078 -0.1430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0221 0.1530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6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00078 -0.1430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013 0.1530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3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0078 -0.1430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00208 0.1530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63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0078 -0.14305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0169 0.15301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63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0234 -0.1983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0039 -0.1983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00039 -0.1983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0221 -0.1983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0261 -0.1983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93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00078 -0.1983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9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  <p:bldP spid="15" grpId="0" animBg="1"/>
      <p:bldP spid="15" grpId="1" animBg="1"/>
      <p:bldP spid="25" grpId="0" animBg="1"/>
      <p:bldP spid="27" grpId="0" animBg="1"/>
      <p:bldP spid="27" grpId="1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1"/>
      <p:bldP spid="3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5705" y="315723"/>
            <a:ext cx="720000" cy="720000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95705" y="1462834"/>
            <a:ext cx="731520" cy="1920240"/>
            <a:chOff x="650133" y="1615234"/>
            <a:chExt cx="731520" cy="1920240"/>
          </a:xfrm>
        </p:grpSpPr>
        <p:sp>
          <p:nvSpPr>
            <p:cNvPr id="39" name="TextBox 38"/>
            <p:cNvSpPr txBox="1"/>
            <p:nvPr/>
          </p:nvSpPr>
          <p:spPr>
            <a:xfrm>
              <a:off x="650133" y="1615234"/>
              <a:ext cx="731520" cy="192024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E04B5D"/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NI-Avo" pitchFamily="2" charset="0"/>
                </a:rPr>
                <a:t>&gt;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NI-Avo" pitchFamily="2" charset="0"/>
                </a:rPr>
                <a:t>=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NI-Avo" pitchFamily="2" charset="0"/>
                </a:rPr>
                <a:t>&lt;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392078" y="1361063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+ 7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3393" y="1361063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+ 5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2078" y="3338346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 + 2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43393" y="3338346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+ 9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4944" y="1361063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…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101198" y="130540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40243" y="3366176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…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076497" y="331051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747849" y="1338060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+ 8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099164" y="1338060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+ 3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296014" y="136589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…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9432268" y="131022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47849" y="3310516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+ 8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099164" y="3310516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+ 6</a:t>
            </a:r>
            <a:endParaRPr lang="en-US" sz="2400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296014" y="3338346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…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9432268" y="328268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Right Brace 92"/>
          <p:cNvSpPr/>
          <p:nvPr/>
        </p:nvSpPr>
        <p:spPr>
          <a:xfrm rot="5400000">
            <a:off x="3014110" y="3535566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61199" y="4311015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ight Brace 94"/>
          <p:cNvSpPr/>
          <p:nvPr/>
        </p:nvSpPr>
        <p:spPr>
          <a:xfrm rot="5400000">
            <a:off x="5348581" y="3535565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095670" y="4311014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ight Brace 96"/>
          <p:cNvSpPr/>
          <p:nvPr/>
        </p:nvSpPr>
        <p:spPr>
          <a:xfrm rot="5400000">
            <a:off x="8329380" y="1465920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076469" y="2241369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ight Brace 98"/>
          <p:cNvSpPr/>
          <p:nvPr/>
        </p:nvSpPr>
        <p:spPr>
          <a:xfrm rot="5400000">
            <a:off x="10699786" y="1557527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446875" y="2332976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48499" y="1245726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lang="en-US" sz="24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06113" y="1230504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kern="0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&gt;</a:t>
            </a:r>
            <a:endParaRPr lang="en-US" sz="2400" dirty="0">
              <a:ln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110" y="3193737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&lt;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79368" y="3218181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lang="en-US" sz="24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3656" y="202787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/>
      <p:bldP spid="82" grpId="1"/>
      <p:bldP spid="87" grpId="1"/>
      <p:bldP spid="92" grpId="1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 animBg="1"/>
      <p:bldP spid="100" grpId="0"/>
      <p:bldP spid="32" grpId="0"/>
      <p:bldP spid="33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5690665"/>
            <a:ext cx="12192000" cy="1628163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=""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0BB523AA-9C0A-4429-9C0C-3AF83C8596BE}"/>
              </a:ext>
            </a:extLst>
          </p:cNvPr>
          <p:cNvGrpSpPr/>
          <p:nvPr/>
        </p:nvGrpSpPr>
        <p:grpSpPr>
          <a:xfrm>
            <a:off x="658214" y="1387769"/>
            <a:ext cx="2314566" cy="1522248"/>
            <a:chOff x="4660393" y="1451296"/>
            <a:chExt cx="2314566" cy="1522248"/>
          </a:xfrm>
        </p:grpSpPr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47DE7A17-F52B-4BF8-9990-7367ADB9E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r="67986" b="52101"/>
            <a:stretch/>
          </p:blipFill>
          <p:spPr>
            <a:xfrm>
              <a:off x="4660393" y="1574038"/>
              <a:ext cx="2314566" cy="1399506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F65311D0-3D5B-4424-A9A1-780E039469E2}"/>
                </a:ext>
              </a:extLst>
            </p:cNvPr>
            <p:cNvSpPr/>
            <p:nvPr/>
          </p:nvSpPr>
          <p:spPr>
            <a:xfrm>
              <a:off x="5084839" y="1451296"/>
              <a:ext cx="492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lang="en-US" sz="1200" dirty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DDDB7D1F-A334-4B30-B676-E000FAADE9D5}"/>
              </a:ext>
            </a:extLst>
          </p:cNvPr>
          <p:cNvGrpSpPr/>
          <p:nvPr/>
        </p:nvGrpSpPr>
        <p:grpSpPr>
          <a:xfrm>
            <a:off x="572015" y="4861141"/>
            <a:ext cx="2338947" cy="1298679"/>
            <a:chOff x="4487155" y="3971267"/>
            <a:chExt cx="2338947" cy="1298679"/>
          </a:xfrm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F24CAF33-5848-4042-B3FD-D14F35D3D1C7}"/>
                </a:ext>
              </a:extLst>
            </p:cNvPr>
            <p:cNvSpPr/>
            <p:nvPr/>
          </p:nvSpPr>
          <p:spPr>
            <a:xfrm>
              <a:off x="4908477" y="3971267"/>
              <a:ext cx="518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lang="en-US" sz="1200" dirty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4DCDF1B8-7580-4712-8BED-412925301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t="57953" r="68515" b="-730"/>
            <a:stretch/>
          </p:blipFill>
          <p:spPr>
            <a:xfrm>
              <a:off x="4487155" y="3985684"/>
              <a:ext cx="2338947" cy="1284262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5B1AF401-8540-4563-85EF-A626D76631AC}"/>
              </a:ext>
            </a:extLst>
          </p:cNvPr>
          <p:cNvGrpSpPr/>
          <p:nvPr/>
        </p:nvGrpSpPr>
        <p:grpSpPr>
          <a:xfrm>
            <a:off x="1411951" y="148771"/>
            <a:ext cx="9169952" cy="822305"/>
            <a:chOff x="4313083" y="342890"/>
            <a:chExt cx="9169952" cy="822305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254F4CB6-2FFD-4564-B8FE-F2FA34DC1594}"/>
                </a:ext>
              </a:extLst>
            </p:cNvPr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ounded Rectangle 107">
              <a:extLst>
                <a:ext uri="{FF2B5EF4-FFF2-40B4-BE49-F238E27FC236}">
                  <a16:creationId xmlns="" xmlns:a16="http://schemas.microsoft.com/office/drawing/2014/main" id="{609AF684-B415-4136-BD32-8CAC95E78DAD}"/>
                </a:ext>
              </a:extLst>
            </p:cNvPr>
            <p:cNvSpPr/>
            <p:nvPr/>
          </p:nvSpPr>
          <p:spPr>
            <a:xfrm>
              <a:off x="5183968" y="342890"/>
              <a:ext cx="8299067" cy="71508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chuối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8FF8239-0871-424C-80E8-D3952C137AC7}"/>
              </a:ext>
            </a:extLst>
          </p:cNvPr>
          <p:cNvGrpSpPr/>
          <p:nvPr/>
        </p:nvGrpSpPr>
        <p:grpSpPr>
          <a:xfrm>
            <a:off x="4672645" y="1479252"/>
            <a:ext cx="2314566" cy="1399506"/>
            <a:chOff x="7044285" y="1599234"/>
            <a:chExt cx="2314566" cy="1399506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E608B00E-8DFF-40EE-9D86-F7EA2460E25A}"/>
                </a:ext>
              </a:extLst>
            </p:cNvPr>
            <p:cNvSpPr/>
            <p:nvPr/>
          </p:nvSpPr>
          <p:spPr>
            <a:xfrm>
              <a:off x="7303466" y="1628984"/>
              <a:ext cx="492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lang="en-US" sz="1200" dirty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725170BE-33A6-4749-9FAA-4A44B9142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33678" t="-364" r="34308" b="52465"/>
            <a:stretch/>
          </p:blipFill>
          <p:spPr>
            <a:xfrm>
              <a:off x="7044285" y="1599234"/>
              <a:ext cx="2314566" cy="1399506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31B9FBAA-52DC-4E83-B50B-812DEF413081}"/>
              </a:ext>
            </a:extLst>
          </p:cNvPr>
          <p:cNvGrpSpPr/>
          <p:nvPr/>
        </p:nvGrpSpPr>
        <p:grpSpPr>
          <a:xfrm>
            <a:off x="8587453" y="1542649"/>
            <a:ext cx="2314566" cy="1399506"/>
            <a:chOff x="9428177" y="1624430"/>
            <a:chExt cx="2314566" cy="1399506"/>
          </a:xfrm>
        </p:grpSpPr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FCCBD88F-8E9F-4B74-BD1E-782C38243A33}"/>
                </a:ext>
              </a:extLst>
            </p:cNvPr>
            <p:cNvSpPr/>
            <p:nvPr/>
          </p:nvSpPr>
          <p:spPr>
            <a:xfrm>
              <a:off x="9550281" y="1628984"/>
              <a:ext cx="518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lang="en-US" sz="1200" dirty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3A0B62E3-D3A2-4A6D-86D6-DB97AC19F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66915" t="2183" r="1071" b="49918"/>
            <a:stretch/>
          </p:blipFill>
          <p:spPr>
            <a:xfrm>
              <a:off x="9428177" y="1624430"/>
              <a:ext cx="2314566" cy="1399506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9FF4D06F-7F36-46BC-B3BC-20B5E4C1297B}"/>
              </a:ext>
            </a:extLst>
          </p:cNvPr>
          <p:cNvGrpSpPr/>
          <p:nvPr/>
        </p:nvGrpSpPr>
        <p:grpSpPr>
          <a:xfrm>
            <a:off x="4728054" y="4841342"/>
            <a:ext cx="2338947" cy="1376650"/>
            <a:chOff x="7143338" y="3971268"/>
            <a:chExt cx="2338947" cy="1376650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E88CDF36-5EF9-46BD-9FB8-1B2E85268B49}"/>
                </a:ext>
              </a:extLst>
            </p:cNvPr>
            <p:cNvSpPr/>
            <p:nvPr/>
          </p:nvSpPr>
          <p:spPr>
            <a:xfrm>
              <a:off x="7303465" y="3971268"/>
              <a:ext cx="492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E</a:t>
              </a:r>
              <a:endParaRPr lang="en-US" sz="1200" dirty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ECF3A21F-DB92-492A-ACB1-72500E323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34637" t="58307" r="33878" b="-1084"/>
            <a:stretch/>
          </p:blipFill>
          <p:spPr>
            <a:xfrm>
              <a:off x="7143338" y="4063656"/>
              <a:ext cx="2338947" cy="1284262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05884C12-E2C5-4091-B7CB-1878672A8526}"/>
              </a:ext>
            </a:extLst>
          </p:cNvPr>
          <p:cNvGrpSpPr/>
          <p:nvPr/>
        </p:nvGrpSpPr>
        <p:grpSpPr>
          <a:xfrm>
            <a:off x="8563072" y="4824033"/>
            <a:ext cx="2338947" cy="1440206"/>
            <a:chOff x="9799521" y="3985684"/>
            <a:chExt cx="2338947" cy="1440206"/>
          </a:xfrm>
        </p:grpSpPr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6EE3BB10-9F2E-448D-BD6B-33B7A88C4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67127" t="59724" r="1388" b="-2501"/>
            <a:stretch/>
          </p:blipFill>
          <p:spPr>
            <a:xfrm>
              <a:off x="9799521" y="4141628"/>
              <a:ext cx="2338947" cy="12842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25AAAA08-F9E0-4076-96A0-62367FE610F9}"/>
                </a:ext>
              </a:extLst>
            </p:cNvPr>
            <p:cNvSpPr/>
            <p:nvPr/>
          </p:nvSpPr>
          <p:spPr>
            <a:xfrm>
              <a:off x="10068372" y="3985684"/>
              <a:ext cx="5437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G</a:t>
              </a:r>
              <a:endParaRPr lang="en-US" sz="1200" dirty="0">
                <a:solidFill>
                  <a:srgbClr val="000000"/>
                </a:solidFill>
                <a:latin typeface="zihun7hao-wennuantongzhiti" panose="020F0502020204030204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7C5C614B-A64F-498C-9BDB-992185D13034}"/>
              </a:ext>
            </a:extLst>
          </p:cNvPr>
          <p:cNvGrpSpPr/>
          <p:nvPr/>
        </p:nvGrpSpPr>
        <p:grpSpPr>
          <a:xfrm>
            <a:off x="1821324" y="1026010"/>
            <a:ext cx="1388156" cy="835081"/>
            <a:chOff x="2236851" y="1114733"/>
            <a:chExt cx="1388156" cy="835081"/>
          </a:xfrm>
        </p:grpSpPr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DF4E2FBD-DFD9-499F-BD8A-D6A411B09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E6A71340-9DDC-47BB-B708-64057A46579B}"/>
                </a:ext>
              </a:extLst>
            </p:cNvPr>
            <p:cNvSpPr/>
            <p:nvPr/>
          </p:nvSpPr>
          <p:spPr>
            <a:xfrm>
              <a:off x="2930929" y="1114733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E49C3550-4698-47F2-8F00-BFA8798938D8}"/>
              </a:ext>
            </a:extLst>
          </p:cNvPr>
          <p:cNvGrpSpPr/>
          <p:nvPr/>
        </p:nvGrpSpPr>
        <p:grpSpPr>
          <a:xfrm>
            <a:off x="5858236" y="1090448"/>
            <a:ext cx="1388156" cy="813815"/>
            <a:chOff x="2236851" y="1135999"/>
            <a:chExt cx="1388156" cy="813815"/>
          </a:xfrm>
        </p:grpSpPr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D79498B9-866B-411E-8591-4FBF0E5F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DFC7947E-3B36-4761-9AC6-5A499B189B9F}"/>
                </a:ext>
              </a:extLst>
            </p:cNvPr>
            <p:cNvSpPr/>
            <p:nvPr/>
          </p:nvSpPr>
          <p:spPr>
            <a:xfrm>
              <a:off x="2930929" y="1135999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6DDA806-A19C-4543-B1C7-FBF1F5CB6859}"/>
              </a:ext>
            </a:extLst>
          </p:cNvPr>
          <p:cNvGrpSpPr/>
          <p:nvPr/>
        </p:nvGrpSpPr>
        <p:grpSpPr>
          <a:xfrm>
            <a:off x="9635967" y="1058116"/>
            <a:ext cx="1388156" cy="813815"/>
            <a:chOff x="2236851" y="1135999"/>
            <a:chExt cx="1388156" cy="813815"/>
          </a:xfrm>
        </p:grpSpPr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B52D2717-9E11-4019-8F87-08062F9A7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D759F58B-4B2E-4CC1-92D9-6E9BFD4DB53A}"/>
                </a:ext>
              </a:extLst>
            </p:cNvPr>
            <p:cNvSpPr/>
            <p:nvPr/>
          </p:nvSpPr>
          <p:spPr>
            <a:xfrm>
              <a:off x="2930929" y="1135999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6B862CE9-C3A3-41A8-8E37-A84822B5355A}"/>
              </a:ext>
            </a:extLst>
          </p:cNvPr>
          <p:cNvGrpSpPr/>
          <p:nvPr/>
        </p:nvGrpSpPr>
        <p:grpSpPr>
          <a:xfrm>
            <a:off x="1848210" y="4456212"/>
            <a:ext cx="1388156" cy="813815"/>
            <a:chOff x="2236851" y="1135999"/>
            <a:chExt cx="1388156" cy="813815"/>
          </a:xfrm>
        </p:grpSpPr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A682893B-1461-4209-B50D-C57875BF5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B90E3E57-00E6-490B-97A4-217EC81F982B}"/>
                </a:ext>
              </a:extLst>
            </p:cNvPr>
            <p:cNvSpPr/>
            <p:nvPr/>
          </p:nvSpPr>
          <p:spPr>
            <a:xfrm>
              <a:off x="2930929" y="1135999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9645D803-EB20-4587-80A1-7D55BC3965B2}"/>
              </a:ext>
            </a:extLst>
          </p:cNvPr>
          <p:cNvGrpSpPr/>
          <p:nvPr/>
        </p:nvGrpSpPr>
        <p:grpSpPr>
          <a:xfrm>
            <a:off x="5884829" y="4457022"/>
            <a:ext cx="1388156" cy="813815"/>
            <a:chOff x="2236851" y="1135999"/>
            <a:chExt cx="1388156" cy="813815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BA5C6FA1-C7F9-4FB8-B953-59DD66745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80BA35BF-1D96-4110-9AE9-AA3450931B34}"/>
                </a:ext>
              </a:extLst>
            </p:cNvPr>
            <p:cNvSpPr/>
            <p:nvPr/>
          </p:nvSpPr>
          <p:spPr>
            <a:xfrm>
              <a:off x="2930929" y="1135999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96D61FDB-08DE-4B22-926B-A66D88FCF2BE}"/>
              </a:ext>
            </a:extLst>
          </p:cNvPr>
          <p:cNvGrpSpPr/>
          <p:nvPr/>
        </p:nvGrpSpPr>
        <p:grpSpPr>
          <a:xfrm>
            <a:off x="9571852" y="4372160"/>
            <a:ext cx="1388156" cy="813815"/>
            <a:chOff x="2236851" y="1135999"/>
            <a:chExt cx="1388156" cy="813815"/>
          </a:xfrm>
        </p:grpSpPr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203D2DC7-692A-45F1-991F-97E045B1F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BA3EAE96-AE7F-4FF6-8882-1752579AFF5A}"/>
                </a:ext>
              </a:extLst>
            </p:cNvPr>
            <p:cNvSpPr/>
            <p:nvPr/>
          </p:nvSpPr>
          <p:spPr>
            <a:xfrm>
              <a:off x="2930929" y="1135999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72B86883-C9C2-4B03-B3D1-A9F22FCE2EA9}"/>
              </a:ext>
            </a:extLst>
          </p:cNvPr>
          <p:cNvGrpSpPr/>
          <p:nvPr/>
        </p:nvGrpSpPr>
        <p:grpSpPr>
          <a:xfrm>
            <a:off x="1659861" y="3138746"/>
            <a:ext cx="4198375" cy="731058"/>
            <a:chOff x="2178077" y="3262417"/>
            <a:chExt cx="4198375" cy="731058"/>
          </a:xfrm>
        </p:grpSpPr>
        <p:sp>
          <p:nvSpPr>
            <p:cNvPr id="119" name="Rounded Rectangular Callout 139">
              <a:extLst>
                <a:ext uri="{FF2B5EF4-FFF2-40B4-BE49-F238E27FC236}">
                  <a16:creationId xmlns="" xmlns:a16="http://schemas.microsoft.com/office/drawing/2014/main" id="{0814E635-1870-4643-9114-E7AE70649141}"/>
                </a:ext>
              </a:extLst>
            </p:cNvPr>
            <p:cNvSpPr/>
            <p:nvPr/>
          </p:nvSpPr>
          <p:spPr>
            <a:xfrm>
              <a:off x="2178077" y="3262417"/>
              <a:ext cx="4198375" cy="731058"/>
            </a:xfrm>
            <a:prstGeom prst="wedgeRoundRectCallout">
              <a:avLst>
                <a:gd name="adj1" fmla="val -37026"/>
                <a:gd name="adj2" fmla="val -83382"/>
                <a:gd name="adj3" fmla="val 16667"/>
              </a:avLst>
            </a:prstGeom>
            <a:solidFill>
              <a:srgbClr val="EE9E68">
                <a:lumMod val="60000"/>
                <a:lumOff val="40000"/>
              </a:srgbClr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hun7hao-wennuantongzhiti" panose="020F0502020204030204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93C4C9A8-D832-477D-AB8A-11C010C04D72}"/>
                </a:ext>
              </a:extLst>
            </p:cNvPr>
            <p:cNvSpPr/>
            <p:nvPr/>
          </p:nvSpPr>
          <p:spPr>
            <a:xfrm>
              <a:off x="2366426" y="3351919"/>
              <a:ext cx="38860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E9D32542-7F15-4CBF-9EB0-C53CA3E73A7B}"/>
              </a:ext>
            </a:extLst>
          </p:cNvPr>
          <p:cNvGrpSpPr/>
          <p:nvPr/>
        </p:nvGrpSpPr>
        <p:grpSpPr>
          <a:xfrm>
            <a:off x="3145702" y="1874019"/>
            <a:ext cx="1388156" cy="835081"/>
            <a:chOff x="2236851" y="1114733"/>
            <a:chExt cx="1388156" cy="835081"/>
          </a:xfrm>
        </p:grpSpPr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78902580-7AF2-434F-B22E-7F287048F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84C19482-B2CF-4CDA-8D36-1D3BD00B4ED0}"/>
                </a:ext>
              </a:extLst>
            </p:cNvPr>
            <p:cNvSpPr/>
            <p:nvPr/>
          </p:nvSpPr>
          <p:spPr>
            <a:xfrm>
              <a:off x="2788262" y="1114733"/>
              <a:ext cx="7553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1F9FD95C-1EA0-4504-BD74-E1134131565A}"/>
              </a:ext>
            </a:extLst>
          </p:cNvPr>
          <p:cNvGrpSpPr/>
          <p:nvPr/>
        </p:nvGrpSpPr>
        <p:grpSpPr>
          <a:xfrm>
            <a:off x="6987211" y="1875459"/>
            <a:ext cx="1388156" cy="835081"/>
            <a:chOff x="2236851" y="1114733"/>
            <a:chExt cx="1388156" cy="835081"/>
          </a:xfrm>
        </p:grpSpPr>
        <p:pic>
          <p:nvPicPr>
            <p:cNvPr id="125" name="Picture 124">
              <a:extLst>
                <a:ext uri="{FF2B5EF4-FFF2-40B4-BE49-F238E27FC236}">
                  <a16:creationId xmlns="" xmlns:a16="http://schemas.microsoft.com/office/drawing/2014/main" id="{A0643185-CBFC-4914-8CFB-8A3027A24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B890F707-1505-44D2-8588-0925B37B2A86}"/>
                </a:ext>
              </a:extLst>
            </p:cNvPr>
            <p:cNvSpPr/>
            <p:nvPr/>
          </p:nvSpPr>
          <p:spPr>
            <a:xfrm>
              <a:off x="2788262" y="1114733"/>
              <a:ext cx="7553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92D63493-5F55-40DF-A0A2-8D28AFECDCFD}"/>
              </a:ext>
            </a:extLst>
          </p:cNvPr>
          <p:cNvGrpSpPr/>
          <p:nvPr/>
        </p:nvGrpSpPr>
        <p:grpSpPr>
          <a:xfrm>
            <a:off x="10684481" y="1865031"/>
            <a:ext cx="1388156" cy="835081"/>
            <a:chOff x="2236851" y="1114733"/>
            <a:chExt cx="1388156" cy="835081"/>
          </a:xfrm>
        </p:grpSpPr>
        <p:pic>
          <p:nvPicPr>
            <p:cNvPr id="128" name="Picture 127">
              <a:extLst>
                <a:ext uri="{FF2B5EF4-FFF2-40B4-BE49-F238E27FC236}">
                  <a16:creationId xmlns="" xmlns:a16="http://schemas.microsoft.com/office/drawing/2014/main" id="{7A9B23F1-4740-4B8E-B60C-F06F96350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1A782AF5-A8D6-4D5D-9DEF-F2D35ECEDCAF}"/>
                </a:ext>
              </a:extLst>
            </p:cNvPr>
            <p:cNvSpPr/>
            <p:nvPr/>
          </p:nvSpPr>
          <p:spPr>
            <a:xfrm>
              <a:off x="2788262" y="1114733"/>
              <a:ext cx="7553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75175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63568 -0.2328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1164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64883 -0.2523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1261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4088 0.0027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3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1446 0.0020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9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33112 0.004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23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0248 -0.0122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46 0.00208 L 0.00209 -0.2502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26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48 -0.01227 L -0.00221 -0.251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8 0.00278 L 0.6375 -0.2675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351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12 0.00486 L 0.6336 -0.2194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=""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="" xmlns:a16="http://schemas.microsoft.com/office/drawing/2014/main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1" name="íşļîďe">
            <a:extLst>
              <a:ext uri="{FF2B5EF4-FFF2-40B4-BE49-F238E27FC236}">
                <a16:creationId xmlns="" xmlns:a16="http://schemas.microsoft.com/office/drawing/2014/main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4" name="îSḷide">
            <a:extLst>
              <a:ext uri="{FF2B5EF4-FFF2-40B4-BE49-F238E27FC236}">
                <a16:creationId xmlns="" xmlns:a16="http://schemas.microsoft.com/office/drawing/2014/main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5" name="íśḻîḋe">
            <a:extLst>
              <a:ext uri="{FF2B5EF4-FFF2-40B4-BE49-F238E27FC236}">
                <a16:creationId xmlns="" xmlns:a16="http://schemas.microsoft.com/office/drawing/2014/main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6" name="is1ïḑe">
            <a:extLst>
              <a:ext uri="{FF2B5EF4-FFF2-40B4-BE49-F238E27FC236}">
                <a16:creationId xmlns="" xmlns:a16="http://schemas.microsoft.com/office/drawing/2014/main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7" name="îSḷîḑe">
            <a:extLst>
              <a:ext uri="{FF2B5EF4-FFF2-40B4-BE49-F238E27FC236}">
                <a16:creationId xmlns="" xmlns:a16="http://schemas.microsoft.com/office/drawing/2014/main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="" xmlns:a16="http://schemas.microsoft.com/office/drawing/2014/main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8" name="íslîḋê">
              <a:extLst>
                <a:ext uri="{FF2B5EF4-FFF2-40B4-BE49-F238E27FC236}">
                  <a16:creationId xmlns="" xmlns:a16="http://schemas.microsoft.com/office/drawing/2014/main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="" xmlns:a16="http://schemas.microsoft.com/office/drawing/2014/main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="" xmlns:a16="http://schemas.microsoft.com/office/drawing/2014/main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="" xmlns:a16="http://schemas.microsoft.com/office/drawing/2014/main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="" xmlns:a16="http://schemas.microsoft.com/office/drawing/2014/main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="" xmlns:a16="http://schemas.microsoft.com/office/drawing/2014/main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="" xmlns:a16="http://schemas.microsoft.com/office/drawing/2014/main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="" xmlns:a16="http://schemas.microsoft.com/office/drawing/2014/main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="" xmlns:a16="http://schemas.microsoft.com/office/drawing/2014/main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="" xmlns:a16="http://schemas.microsoft.com/office/drawing/2014/main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="" xmlns:a16="http://schemas.microsoft.com/office/drawing/2014/main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="" xmlns:a16="http://schemas.microsoft.com/office/drawing/2014/main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="" xmlns:a16="http://schemas.microsoft.com/office/drawing/2014/main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="" xmlns:a16="http://schemas.microsoft.com/office/drawing/2014/main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="" xmlns:a16="http://schemas.microsoft.com/office/drawing/2014/main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="" xmlns:a16="http://schemas.microsoft.com/office/drawing/2014/main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="" xmlns:a16="http://schemas.microsoft.com/office/drawing/2014/main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="" xmlns:a16="http://schemas.microsoft.com/office/drawing/2014/main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="" xmlns:a16="http://schemas.microsoft.com/office/drawing/2014/main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="" xmlns:a16="http://schemas.microsoft.com/office/drawing/2014/main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="" xmlns:a16="http://schemas.microsoft.com/office/drawing/2014/main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="" xmlns:a16="http://schemas.microsoft.com/office/drawing/2014/main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="" xmlns:a16="http://schemas.microsoft.com/office/drawing/2014/main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="" xmlns:a16="http://schemas.microsoft.com/office/drawing/2014/main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="" xmlns:a16="http://schemas.microsoft.com/office/drawing/2014/main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="" xmlns:a16="http://schemas.microsoft.com/office/drawing/2014/main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="" xmlns:a16="http://schemas.microsoft.com/office/drawing/2014/main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="" xmlns:a16="http://schemas.microsoft.com/office/drawing/2014/main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="" xmlns:a16="http://schemas.microsoft.com/office/drawing/2014/main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="" xmlns:a16="http://schemas.microsoft.com/office/drawing/2014/main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="" xmlns:a16="http://schemas.microsoft.com/office/drawing/2014/main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="" xmlns:a16="http://schemas.microsoft.com/office/drawing/2014/main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="" xmlns:a16="http://schemas.microsoft.com/office/drawing/2014/main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="" xmlns:a16="http://schemas.microsoft.com/office/drawing/2014/main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="" xmlns:a16="http://schemas.microsoft.com/office/drawing/2014/main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="" xmlns:a16="http://schemas.microsoft.com/office/drawing/2014/main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="" xmlns:a16="http://schemas.microsoft.com/office/drawing/2014/main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="" xmlns:a16="http://schemas.microsoft.com/office/drawing/2014/main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="" xmlns:a16="http://schemas.microsoft.com/office/drawing/2014/main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="" xmlns:a16="http://schemas.microsoft.com/office/drawing/2014/main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="" xmlns:a16="http://schemas.microsoft.com/office/drawing/2014/main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="" xmlns:a16="http://schemas.microsoft.com/office/drawing/2014/main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="" xmlns:a16="http://schemas.microsoft.com/office/drawing/2014/main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="" xmlns:a16="http://schemas.microsoft.com/office/drawing/2014/main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="" xmlns:a16="http://schemas.microsoft.com/office/drawing/2014/main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="" xmlns:a16="http://schemas.microsoft.com/office/drawing/2014/main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="" xmlns:a16="http://schemas.microsoft.com/office/drawing/2014/main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="" xmlns:a16="http://schemas.microsoft.com/office/drawing/2014/main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="" xmlns:a16="http://schemas.microsoft.com/office/drawing/2014/main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="" xmlns:a16="http://schemas.microsoft.com/office/drawing/2014/main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="" xmlns:a16="http://schemas.microsoft.com/office/drawing/2014/main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="" xmlns:a16="http://schemas.microsoft.com/office/drawing/2014/main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="" xmlns:a16="http://schemas.microsoft.com/office/drawing/2014/main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="" xmlns:a16="http://schemas.microsoft.com/office/drawing/2014/main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="" xmlns:a16="http://schemas.microsoft.com/office/drawing/2014/main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="" xmlns:a16="http://schemas.microsoft.com/office/drawing/2014/main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="" xmlns:a16="http://schemas.microsoft.com/office/drawing/2014/main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="" xmlns:a16="http://schemas.microsoft.com/office/drawing/2014/main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="" xmlns:a16="http://schemas.microsoft.com/office/drawing/2014/main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="" xmlns:a16="http://schemas.microsoft.com/office/drawing/2014/main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="" xmlns:a16="http://schemas.microsoft.com/office/drawing/2014/main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="" xmlns:a16="http://schemas.microsoft.com/office/drawing/2014/main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893" y="1208746"/>
            <a:ext cx="4298053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5989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31">
            <a:extLst>
              <a:ext uri="{FF2B5EF4-FFF2-40B4-BE49-F238E27FC236}">
                <a16:creationId xmlns="" xmlns:a16="http://schemas.microsoft.com/office/drawing/2014/main" id="{CA4C0269-277F-4C96-848D-511383F3E285}"/>
              </a:ext>
            </a:extLst>
          </p:cNvPr>
          <p:cNvSpPr/>
          <p:nvPr/>
        </p:nvSpPr>
        <p:spPr>
          <a:xfrm rot="5400000">
            <a:off x="6109430" y="-3680163"/>
            <a:ext cx="1235086" cy="905253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  <a:gd name="connsiteX0-601" fmla="*/ 51067 w 648099"/>
              <a:gd name="connsiteY0-602" fmla="*/ 18182 h 565791"/>
              <a:gd name="connsiteX1-603" fmla="*/ 617005 w 648099"/>
              <a:gd name="connsiteY1-604" fmla="*/ 31700 h 565791"/>
              <a:gd name="connsiteX2-605" fmla="*/ 621713 w 648099"/>
              <a:gd name="connsiteY2-606" fmla="*/ 535349 h 565791"/>
              <a:gd name="connsiteX3-607" fmla="*/ 12537 w 648099"/>
              <a:gd name="connsiteY3-608" fmla="*/ 497972 h 565791"/>
              <a:gd name="connsiteX4-609" fmla="*/ 4334 w 648099"/>
              <a:gd name="connsiteY4-610" fmla="*/ 81348 h 565791"/>
              <a:gd name="connsiteX5-611" fmla="*/ 51067 w 648099"/>
              <a:gd name="connsiteY5-612" fmla="*/ 18182 h 565791"/>
              <a:gd name="connsiteX0-613" fmla="*/ 95107 w 692139"/>
              <a:gd name="connsiteY0-614" fmla="*/ 44563 h 592172"/>
              <a:gd name="connsiteX1-615" fmla="*/ 661045 w 692139"/>
              <a:gd name="connsiteY1-616" fmla="*/ 58081 h 592172"/>
              <a:gd name="connsiteX2-617" fmla="*/ 665753 w 692139"/>
              <a:gd name="connsiteY2-618" fmla="*/ 561730 h 592172"/>
              <a:gd name="connsiteX3-619" fmla="*/ 56577 w 692139"/>
              <a:gd name="connsiteY3-620" fmla="*/ 524353 h 592172"/>
              <a:gd name="connsiteX4-621" fmla="*/ 95107 w 692139"/>
              <a:gd name="connsiteY4-622" fmla="*/ 44563 h 592172"/>
              <a:gd name="connsiteX0-623" fmla="*/ 84274 w 726505"/>
              <a:gd name="connsiteY0-624" fmla="*/ 51300 h 608352"/>
              <a:gd name="connsiteX1-625" fmla="*/ 668271 w 726505"/>
              <a:gd name="connsiteY1-626" fmla="*/ 74261 h 608352"/>
              <a:gd name="connsiteX2-627" fmla="*/ 672979 w 726505"/>
              <a:gd name="connsiteY2-628" fmla="*/ 577910 h 608352"/>
              <a:gd name="connsiteX3-629" fmla="*/ 63803 w 726505"/>
              <a:gd name="connsiteY3-630" fmla="*/ 540533 h 608352"/>
              <a:gd name="connsiteX4-631" fmla="*/ 84274 w 726505"/>
              <a:gd name="connsiteY4-632" fmla="*/ 51300 h 608352"/>
              <a:gd name="connsiteX0-633" fmla="*/ 84274 w 726505"/>
              <a:gd name="connsiteY0-634" fmla="*/ 51300 h 608352"/>
              <a:gd name="connsiteX1-635" fmla="*/ 668271 w 726505"/>
              <a:gd name="connsiteY1-636" fmla="*/ 74261 h 608352"/>
              <a:gd name="connsiteX2-637" fmla="*/ 672979 w 726505"/>
              <a:gd name="connsiteY2-638" fmla="*/ 577910 h 608352"/>
              <a:gd name="connsiteX3-639" fmla="*/ 63803 w 726505"/>
              <a:gd name="connsiteY3-640" fmla="*/ 540533 h 608352"/>
              <a:gd name="connsiteX4-641" fmla="*/ 84274 w 726505"/>
              <a:gd name="connsiteY4-642" fmla="*/ 51300 h 608352"/>
              <a:gd name="connsiteX0-643" fmla="*/ 84274 w 726505"/>
              <a:gd name="connsiteY0-644" fmla="*/ 25592 h 582644"/>
              <a:gd name="connsiteX1-645" fmla="*/ 668271 w 726505"/>
              <a:gd name="connsiteY1-646" fmla="*/ 48553 h 582644"/>
              <a:gd name="connsiteX2-647" fmla="*/ 672979 w 726505"/>
              <a:gd name="connsiteY2-648" fmla="*/ 552202 h 582644"/>
              <a:gd name="connsiteX3-649" fmla="*/ 63803 w 726505"/>
              <a:gd name="connsiteY3-650" fmla="*/ 514825 h 582644"/>
              <a:gd name="connsiteX4-651" fmla="*/ 84274 w 726505"/>
              <a:gd name="connsiteY4-652" fmla="*/ 25592 h 582644"/>
              <a:gd name="connsiteX0-653" fmla="*/ 84274 w 726505"/>
              <a:gd name="connsiteY0-654" fmla="*/ 25592 h 582644"/>
              <a:gd name="connsiteX1-655" fmla="*/ 668271 w 726505"/>
              <a:gd name="connsiteY1-656" fmla="*/ 48553 h 582644"/>
              <a:gd name="connsiteX2-657" fmla="*/ 672979 w 726505"/>
              <a:gd name="connsiteY2-658" fmla="*/ 552202 h 582644"/>
              <a:gd name="connsiteX3-659" fmla="*/ 63803 w 726505"/>
              <a:gd name="connsiteY3-660" fmla="*/ 514825 h 582644"/>
              <a:gd name="connsiteX4-661" fmla="*/ 84274 w 726505"/>
              <a:gd name="connsiteY4-662" fmla="*/ 25592 h 582644"/>
              <a:gd name="connsiteX0-663" fmla="*/ 84274 w 726505"/>
              <a:gd name="connsiteY0-664" fmla="*/ 10474 h 567526"/>
              <a:gd name="connsiteX1-665" fmla="*/ 668271 w 726505"/>
              <a:gd name="connsiteY1-666" fmla="*/ 33435 h 567526"/>
              <a:gd name="connsiteX2-667" fmla="*/ 672979 w 726505"/>
              <a:gd name="connsiteY2-668" fmla="*/ 537084 h 567526"/>
              <a:gd name="connsiteX3-669" fmla="*/ 63803 w 726505"/>
              <a:gd name="connsiteY3-670" fmla="*/ 499707 h 567526"/>
              <a:gd name="connsiteX4-671" fmla="*/ 84274 w 726505"/>
              <a:gd name="connsiteY4-672" fmla="*/ 10474 h 567526"/>
              <a:gd name="connsiteX0-673" fmla="*/ 84274 w 747243"/>
              <a:gd name="connsiteY0-674" fmla="*/ 23576 h 595793"/>
              <a:gd name="connsiteX1-675" fmla="*/ 671883 w 747243"/>
              <a:gd name="connsiteY1-676" fmla="*/ 24503 h 595793"/>
              <a:gd name="connsiteX2-677" fmla="*/ 672979 w 747243"/>
              <a:gd name="connsiteY2-678" fmla="*/ 550186 h 595793"/>
              <a:gd name="connsiteX3-679" fmla="*/ 63803 w 747243"/>
              <a:gd name="connsiteY3-680" fmla="*/ 512809 h 595793"/>
              <a:gd name="connsiteX4-681" fmla="*/ 84274 w 747243"/>
              <a:gd name="connsiteY4-682" fmla="*/ 23576 h 595793"/>
              <a:gd name="connsiteX0-683" fmla="*/ 84274 w 710287"/>
              <a:gd name="connsiteY0-684" fmla="*/ 23576 h 595793"/>
              <a:gd name="connsiteX1-685" fmla="*/ 671883 w 710287"/>
              <a:gd name="connsiteY1-686" fmla="*/ 24503 h 595793"/>
              <a:gd name="connsiteX2-687" fmla="*/ 672979 w 710287"/>
              <a:gd name="connsiteY2-688" fmla="*/ 550186 h 595793"/>
              <a:gd name="connsiteX3-689" fmla="*/ 63803 w 710287"/>
              <a:gd name="connsiteY3-690" fmla="*/ 512809 h 595793"/>
              <a:gd name="connsiteX4-691" fmla="*/ 84274 w 710287"/>
              <a:gd name="connsiteY4-692" fmla="*/ 23576 h 595793"/>
              <a:gd name="connsiteX0-693" fmla="*/ 84274 w 710287"/>
              <a:gd name="connsiteY0-694" fmla="*/ 23576 h 595793"/>
              <a:gd name="connsiteX1-695" fmla="*/ 671883 w 710287"/>
              <a:gd name="connsiteY1-696" fmla="*/ 24503 h 595793"/>
              <a:gd name="connsiteX2-697" fmla="*/ 672979 w 710287"/>
              <a:gd name="connsiteY2-698" fmla="*/ 550186 h 595793"/>
              <a:gd name="connsiteX3-699" fmla="*/ 63803 w 710287"/>
              <a:gd name="connsiteY3-700" fmla="*/ 512809 h 595793"/>
              <a:gd name="connsiteX4-701" fmla="*/ 84274 w 710287"/>
              <a:gd name="connsiteY4-702" fmla="*/ 23576 h 595793"/>
              <a:gd name="connsiteX0-703" fmla="*/ 84274 w 710287"/>
              <a:gd name="connsiteY0-704" fmla="*/ 23576 h 595793"/>
              <a:gd name="connsiteX1-705" fmla="*/ 671883 w 710287"/>
              <a:gd name="connsiteY1-706" fmla="*/ 24503 h 595793"/>
              <a:gd name="connsiteX2-707" fmla="*/ 672979 w 710287"/>
              <a:gd name="connsiteY2-708" fmla="*/ 550186 h 595793"/>
              <a:gd name="connsiteX3-709" fmla="*/ 63803 w 710287"/>
              <a:gd name="connsiteY3-710" fmla="*/ 512809 h 595793"/>
              <a:gd name="connsiteX4-711" fmla="*/ 84274 w 710287"/>
              <a:gd name="connsiteY4-712" fmla="*/ 23576 h 595793"/>
              <a:gd name="connsiteX0-713" fmla="*/ 84274 w 672979"/>
              <a:gd name="connsiteY0-714" fmla="*/ 23576 h 595793"/>
              <a:gd name="connsiteX1-715" fmla="*/ 671883 w 672979"/>
              <a:gd name="connsiteY1-716" fmla="*/ 24503 h 595793"/>
              <a:gd name="connsiteX2-717" fmla="*/ 672979 w 672979"/>
              <a:gd name="connsiteY2-718" fmla="*/ 550186 h 595793"/>
              <a:gd name="connsiteX3-719" fmla="*/ 63803 w 672979"/>
              <a:gd name="connsiteY3-720" fmla="*/ 512809 h 595793"/>
              <a:gd name="connsiteX4-721" fmla="*/ 84274 w 672979"/>
              <a:gd name="connsiteY4-722" fmla="*/ 23576 h 595793"/>
              <a:gd name="connsiteX0-723" fmla="*/ 84274 w 672979"/>
              <a:gd name="connsiteY0-724" fmla="*/ 23576 h 570495"/>
              <a:gd name="connsiteX1-725" fmla="*/ 671883 w 672979"/>
              <a:gd name="connsiteY1-726" fmla="*/ 24503 h 570495"/>
              <a:gd name="connsiteX2-727" fmla="*/ 672979 w 672979"/>
              <a:gd name="connsiteY2-728" fmla="*/ 550186 h 570495"/>
              <a:gd name="connsiteX3-729" fmla="*/ 63803 w 672979"/>
              <a:gd name="connsiteY3-730" fmla="*/ 512809 h 570495"/>
              <a:gd name="connsiteX4-731" fmla="*/ 84274 w 672979"/>
              <a:gd name="connsiteY4-732" fmla="*/ 23576 h 570495"/>
              <a:gd name="connsiteX0-733" fmla="*/ 84274 w 672979"/>
              <a:gd name="connsiteY0-734" fmla="*/ 23576 h 570495"/>
              <a:gd name="connsiteX1-735" fmla="*/ 671883 w 672979"/>
              <a:gd name="connsiteY1-736" fmla="*/ 24503 h 570495"/>
              <a:gd name="connsiteX2-737" fmla="*/ 672979 w 672979"/>
              <a:gd name="connsiteY2-738" fmla="*/ 550186 h 570495"/>
              <a:gd name="connsiteX3-739" fmla="*/ 63803 w 672979"/>
              <a:gd name="connsiteY3-740" fmla="*/ 512809 h 570495"/>
              <a:gd name="connsiteX4-741" fmla="*/ 84274 w 672979"/>
              <a:gd name="connsiteY4-742" fmla="*/ 23576 h 570495"/>
              <a:gd name="connsiteX0-743" fmla="*/ 84274 w 672979"/>
              <a:gd name="connsiteY0-744" fmla="*/ 23576 h 560608"/>
              <a:gd name="connsiteX1-745" fmla="*/ 671883 w 672979"/>
              <a:gd name="connsiteY1-746" fmla="*/ 24503 h 560608"/>
              <a:gd name="connsiteX2-747" fmla="*/ 672979 w 672979"/>
              <a:gd name="connsiteY2-748" fmla="*/ 550186 h 560608"/>
              <a:gd name="connsiteX3-749" fmla="*/ 63803 w 672979"/>
              <a:gd name="connsiteY3-750" fmla="*/ 512809 h 560608"/>
              <a:gd name="connsiteX4-751" fmla="*/ 84274 w 672979"/>
              <a:gd name="connsiteY4-752" fmla="*/ 23576 h 560608"/>
              <a:gd name="connsiteX0-753" fmla="*/ 84274 w 672979"/>
              <a:gd name="connsiteY0-754" fmla="*/ 23576 h 567351"/>
              <a:gd name="connsiteX1-755" fmla="*/ 671883 w 672979"/>
              <a:gd name="connsiteY1-756" fmla="*/ 24503 h 567351"/>
              <a:gd name="connsiteX2-757" fmla="*/ 672979 w 672979"/>
              <a:gd name="connsiteY2-758" fmla="*/ 550186 h 567351"/>
              <a:gd name="connsiteX3-759" fmla="*/ 63803 w 672979"/>
              <a:gd name="connsiteY3-760" fmla="*/ 512809 h 567351"/>
              <a:gd name="connsiteX4-761" fmla="*/ 84274 w 672979"/>
              <a:gd name="connsiteY4-762" fmla="*/ 23576 h 567351"/>
              <a:gd name="connsiteX0-763" fmla="*/ 72869 w 661574"/>
              <a:gd name="connsiteY0-764" fmla="*/ 23576 h 567351"/>
              <a:gd name="connsiteX1-765" fmla="*/ 660478 w 661574"/>
              <a:gd name="connsiteY1-766" fmla="*/ 24503 h 567351"/>
              <a:gd name="connsiteX2-767" fmla="*/ 661574 w 661574"/>
              <a:gd name="connsiteY2-768" fmla="*/ 550186 h 567351"/>
              <a:gd name="connsiteX3-769" fmla="*/ 52398 w 661574"/>
              <a:gd name="connsiteY3-770" fmla="*/ 512809 h 567351"/>
              <a:gd name="connsiteX4-771" fmla="*/ 72869 w 661574"/>
              <a:gd name="connsiteY4-772" fmla="*/ 23576 h 567351"/>
              <a:gd name="connsiteX0-773" fmla="*/ 72869 w 661574"/>
              <a:gd name="connsiteY0-774" fmla="*/ 13918 h 557693"/>
              <a:gd name="connsiteX1-775" fmla="*/ 660478 w 661574"/>
              <a:gd name="connsiteY1-776" fmla="*/ 14845 h 557693"/>
              <a:gd name="connsiteX2-777" fmla="*/ 661574 w 661574"/>
              <a:gd name="connsiteY2-778" fmla="*/ 540528 h 557693"/>
              <a:gd name="connsiteX3-779" fmla="*/ 52398 w 661574"/>
              <a:gd name="connsiteY3-780" fmla="*/ 503151 h 557693"/>
              <a:gd name="connsiteX4-781" fmla="*/ 72869 w 661574"/>
              <a:gd name="connsiteY4-782" fmla="*/ 13918 h 557693"/>
              <a:gd name="connsiteX0-783" fmla="*/ 84755 w 673460"/>
              <a:gd name="connsiteY0-784" fmla="*/ 13918 h 568883"/>
              <a:gd name="connsiteX1-785" fmla="*/ 672364 w 673460"/>
              <a:gd name="connsiteY1-786" fmla="*/ 14845 h 568883"/>
              <a:gd name="connsiteX2-787" fmla="*/ 673460 w 673460"/>
              <a:gd name="connsiteY2-788" fmla="*/ 540528 h 568883"/>
              <a:gd name="connsiteX3-789" fmla="*/ 43142 w 673460"/>
              <a:gd name="connsiteY3-790" fmla="*/ 525832 h 568883"/>
              <a:gd name="connsiteX4-791" fmla="*/ 84755 w 673460"/>
              <a:gd name="connsiteY4-792" fmla="*/ 13918 h 568883"/>
              <a:gd name="connsiteX0-793" fmla="*/ 84755 w 673460"/>
              <a:gd name="connsiteY0-794" fmla="*/ 13918 h 559604"/>
              <a:gd name="connsiteX1-795" fmla="*/ 672364 w 673460"/>
              <a:gd name="connsiteY1-796" fmla="*/ 14845 h 559604"/>
              <a:gd name="connsiteX2-797" fmla="*/ 673460 w 673460"/>
              <a:gd name="connsiteY2-798" fmla="*/ 540528 h 559604"/>
              <a:gd name="connsiteX3-799" fmla="*/ 43142 w 673460"/>
              <a:gd name="connsiteY3-800" fmla="*/ 525832 h 559604"/>
              <a:gd name="connsiteX4-801" fmla="*/ 84755 w 673460"/>
              <a:gd name="connsiteY4-802" fmla="*/ 13918 h 559604"/>
              <a:gd name="connsiteX0-803" fmla="*/ 84755 w 675575"/>
              <a:gd name="connsiteY0-804" fmla="*/ 13918 h 562548"/>
              <a:gd name="connsiteX1-805" fmla="*/ 672364 w 675575"/>
              <a:gd name="connsiteY1-806" fmla="*/ 14845 h 562548"/>
              <a:gd name="connsiteX2-807" fmla="*/ 675575 w 675575"/>
              <a:gd name="connsiteY2-808" fmla="*/ 545971 h 562548"/>
              <a:gd name="connsiteX3-809" fmla="*/ 43142 w 675575"/>
              <a:gd name="connsiteY3-810" fmla="*/ 525832 h 562548"/>
              <a:gd name="connsiteX4-811" fmla="*/ 84755 w 675575"/>
              <a:gd name="connsiteY4-812" fmla="*/ 13918 h 562548"/>
              <a:gd name="connsiteX0-813" fmla="*/ 84755 w 680821"/>
              <a:gd name="connsiteY0-814" fmla="*/ 13918 h 562548"/>
              <a:gd name="connsiteX1-815" fmla="*/ 680821 w 680821"/>
              <a:gd name="connsiteY1-816" fmla="*/ 14845 h 562548"/>
              <a:gd name="connsiteX2-817" fmla="*/ 675575 w 680821"/>
              <a:gd name="connsiteY2-818" fmla="*/ 545971 h 562548"/>
              <a:gd name="connsiteX3-819" fmla="*/ 43142 w 680821"/>
              <a:gd name="connsiteY3-820" fmla="*/ 525832 h 562548"/>
              <a:gd name="connsiteX4-821" fmla="*/ 84755 w 680821"/>
              <a:gd name="connsiteY4-822" fmla="*/ 13918 h 562548"/>
              <a:gd name="connsiteX0-823" fmla="*/ 72868 w 690076"/>
              <a:gd name="connsiteY0-824" fmla="*/ 20358 h 559916"/>
              <a:gd name="connsiteX1-825" fmla="*/ 690076 w 690076"/>
              <a:gd name="connsiteY1-826" fmla="*/ 12213 h 559916"/>
              <a:gd name="connsiteX2-827" fmla="*/ 684830 w 690076"/>
              <a:gd name="connsiteY2-828" fmla="*/ 543339 h 559916"/>
              <a:gd name="connsiteX3-829" fmla="*/ 52397 w 690076"/>
              <a:gd name="connsiteY3-830" fmla="*/ 523200 h 559916"/>
              <a:gd name="connsiteX4-831" fmla="*/ 72868 w 690076"/>
              <a:gd name="connsiteY4-832" fmla="*/ 20358 h 559916"/>
              <a:gd name="connsiteX0-833" fmla="*/ 72868 w 690076"/>
              <a:gd name="connsiteY0-834" fmla="*/ 22718 h 562276"/>
              <a:gd name="connsiteX1-835" fmla="*/ 690076 w 690076"/>
              <a:gd name="connsiteY1-836" fmla="*/ 14573 h 562276"/>
              <a:gd name="connsiteX2-837" fmla="*/ 684830 w 690076"/>
              <a:gd name="connsiteY2-838" fmla="*/ 545699 h 562276"/>
              <a:gd name="connsiteX3-839" fmla="*/ 52397 w 690076"/>
              <a:gd name="connsiteY3-840" fmla="*/ 525560 h 562276"/>
              <a:gd name="connsiteX4-841" fmla="*/ 72868 w 690076"/>
              <a:gd name="connsiteY4-842" fmla="*/ 22718 h 562276"/>
              <a:gd name="connsiteX0-843" fmla="*/ 59152 w 676360"/>
              <a:gd name="connsiteY0-844" fmla="*/ 22718 h 562276"/>
              <a:gd name="connsiteX1-845" fmla="*/ 676360 w 676360"/>
              <a:gd name="connsiteY1-846" fmla="*/ 14573 h 562276"/>
              <a:gd name="connsiteX2-847" fmla="*/ 671114 w 676360"/>
              <a:gd name="connsiteY2-848" fmla="*/ 545699 h 562276"/>
              <a:gd name="connsiteX3-849" fmla="*/ 38681 w 676360"/>
              <a:gd name="connsiteY3-850" fmla="*/ 525560 h 562276"/>
              <a:gd name="connsiteX4-851" fmla="*/ 103808 w 676360"/>
              <a:gd name="connsiteY4-852" fmla="*/ 279153 h 562276"/>
              <a:gd name="connsiteX5-853" fmla="*/ 59152 w 676360"/>
              <a:gd name="connsiteY5-854" fmla="*/ 22718 h 562276"/>
              <a:gd name="connsiteX0-855" fmla="*/ 41341 w 658549"/>
              <a:gd name="connsiteY0-856" fmla="*/ 22718 h 562276"/>
              <a:gd name="connsiteX1-857" fmla="*/ 658549 w 658549"/>
              <a:gd name="connsiteY1-858" fmla="*/ 14573 h 562276"/>
              <a:gd name="connsiteX2-859" fmla="*/ 653303 w 658549"/>
              <a:gd name="connsiteY2-860" fmla="*/ 545699 h 562276"/>
              <a:gd name="connsiteX3-861" fmla="*/ 20870 w 658549"/>
              <a:gd name="connsiteY3-862" fmla="*/ 525560 h 562276"/>
              <a:gd name="connsiteX4-863" fmla="*/ 85997 w 658549"/>
              <a:gd name="connsiteY4-864" fmla="*/ 279153 h 562276"/>
              <a:gd name="connsiteX5-865" fmla="*/ 41341 w 658549"/>
              <a:gd name="connsiteY5-866" fmla="*/ 22718 h 562276"/>
              <a:gd name="connsiteX0-867" fmla="*/ 23542 w 640750"/>
              <a:gd name="connsiteY0-868" fmla="*/ 22718 h 562276"/>
              <a:gd name="connsiteX1-869" fmla="*/ 640750 w 640750"/>
              <a:gd name="connsiteY1-870" fmla="*/ 14573 h 562276"/>
              <a:gd name="connsiteX2-871" fmla="*/ 635504 w 640750"/>
              <a:gd name="connsiteY2-872" fmla="*/ 545699 h 562276"/>
              <a:gd name="connsiteX3-873" fmla="*/ 3071 w 640750"/>
              <a:gd name="connsiteY3-874" fmla="*/ 525560 h 562276"/>
              <a:gd name="connsiteX4-875" fmla="*/ 68198 w 640750"/>
              <a:gd name="connsiteY4-876" fmla="*/ 279153 h 562276"/>
              <a:gd name="connsiteX5-877" fmla="*/ 23542 w 640750"/>
              <a:gd name="connsiteY5-878" fmla="*/ 22718 h 562276"/>
              <a:gd name="connsiteX0-879" fmla="*/ 24044 w 641252"/>
              <a:gd name="connsiteY0-880" fmla="*/ 22718 h 562276"/>
              <a:gd name="connsiteX1-881" fmla="*/ 641252 w 641252"/>
              <a:gd name="connsiteY1-882" fmla="*/ 14573 h 562276"/>
              <a:gd name="connsiteX2-883" fmla="*/ 636006 w 641252"/>
              <a:gd name="connsiteY2-884" fmla="*/ 545699 h 562276"/>
              <a:gd name="connsiteX3-885" fmla="*/ 3573 w 641252"/>
              <a:gd name="connsiteY3-886" fmla="*/ 525560 h 562276"/>
              <a:gd name="connsiteX4-887" fmla="*/ 68700 w 641252"/>
              <a:gd name="connsiteY4-888" fmla="*/ 279153 h 562276"/>
              <a:gd name="connsiteX5-889" fmla="*/ 24044 w 641252"/>
              <a:gd name="connsiteY5-890" fmla="*/ 22718 h 562276"/>
              <a:gd name="connsiteX0-891" fmla="*/ 31476 w 648684"/>
              <a:gd name="connsiteY0-892" fmla="*/ 22718 h 562276"/>
              <a:gd name="connsiteX1-893" fmla="*/ 648684 w 648684"/>
              <a:gd name="connsiteY1-894" fmla="*/ 14573 h 562276"/>
              <a:gd name="connsiteX2-895" fmla="*/ 643438 w 648684"/>
              <a:gd name="connsiteY2-896" fmla="*/ 545699 h 562276"/>
              <a:gd name="connsiteX3-897" fmla="*/ 11005 w 648684"/>
              <a:gd name="connsiteY3-898" fmla="*/ 525560 h 562276"/>
              <a:gd name="connsiteX4-899" fmla="*/ 76132 w 648684"/>
              <a:gd name="connsiteY4-900" fmla="*/ 279153 h 562276"/>
              <a:gd name="connsiteX5-901" fmla="*/ 31476 w 648684"/>
              <a:gd name="connsiteY5-902" fmla="*/ 22718 h 562276"/>
            </a:gdLst>
            <a:ahLst/>
            <a:cxnLst>
              <a:cxn ang="0">
                <a:pos x="connsiteX0-891" y="connsiteY0-892"/>
              </a:cxn>
              <a:cxn ang="0">
                <a:pos x="connsiteX1-893" y="connsiteY1-894"/>
              </a:cxn>
              <a:cxn ang="0">
                <a:pos x="connsiteX2-895" y="connsiteY2-896"/>
              </a:cxn>
              <a:cxn ang="0">
                <a:pos x="connsiteX3-897" y="connsiteY3-898"/>
              </a:cxn>
              <a:cxn ang="0">
                <a:pos x="connsiteX4-899" y="connsiteY4-900"/>
              </a:cxn>
              <a:cxn ang="0">
                <a:pos x="connsiteX5-901" y="connsiteY5-902"/>
              </a:cxn>
            </a:cxnLst>
            <a:rect l="l" t="t" r="r" b="b"/>
            <a:pathLst>
              <a:path w="648684" h="562276">
                <a:moveTo>
                  <a:pt x="31476" y="22718"/>
                </a:moveTo>
                <a:cubicBezTo>
                  <a:pt x="149400" y="4275"/>
                  <a:pt x="424155" y="-13389"/>
                  <a:pt x="648684" y="14573"/>
                </a:cubicBezTo>
                <a:cubicBezTo>
                  <a:pt x="609553" y="92898"/>
                  <a:pt x="618372" y="432838"/>
                  <a:pt x="643438" y="545699"/>
                </a:cubicBezTo>
                <a:cubicBezTo>
                  <a:pt x="542091" y="567277"/>
                  <a:pt x="109269" y="574431"/>
                  <a:pt x="11005" y="525560"/>
                </a:cubicBezTo>
                <a:cubicBezTo>
                  <a:pt x="-33861" y="453465"/>
                  <a:pt x="72720" y="362960"/>
                  <a:pt x="76132" y="279153"/>
                </a:cubicBezTo>
                <a:cubicBezTo>
                  <a:pt x="79544" y="195346"/>
                  <a:pt x="-41749" y="78155"/>
                  <a:pt x="31476" y="227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rnd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=""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=""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=""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=""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=""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=""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=""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=""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=""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=""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=""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=""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=""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=""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=""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=""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=""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=""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=""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=""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=""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=""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=""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=""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=""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=""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şļîďe">
            <a:extLst>
              <a:ext uri="{FF2B5EF4-FFF2-40B4-BE49-F238E27FC236}">
                <a16:creationId xmlns="" xmlns:a16="http://schemas.microsoft.com/office/drawing/2014/main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71" name="组合 170">
            <a:extLst>
              <a:ext uri="{FF2B5EF4-FFF2-40B4-BE49-F238E27FC236}">
                <a16:creationId xmlns="" xmlns:a16="http://schemas.microsoft.com/office/drawing/2014/main" id="{F0B53F6D-F121-44CD-96C3-3162F2CB2A1B}"/>
              </a:ext>
            </a:extLst>
          </p:cNvPr>
          <p:cNvGrpSpPr/>
          <p:nvPr/>
        </p:nvGrpSpPr>
        <p:grpSpPr>
          <a:xfrm>
            <a:off x="10596227" y="5429448"/>
            <a:ext cx="1003622" cy="879463"/>
            <a:chOff x="5940425" y="3290888"/>
            <a:chExt cx="307975" cy="269875"/>
          </a:xfrm>
          <a:solidFill>
            <a:schemeClr val="accent1"/>
          </a:solidFill>
        </p:grpSpPr>
        <p:sp>
          <p:nvSpPr>
            <p:cNvPr id="172" name="Freeform 5">
              <a:extLst>
                <a:ext uri="{FF2B5EF4-FFF2-40B4-BE49-F238E27FC236}">
                  <a16:creationId xmlns="" xmlns:a16="http://schemas.microsoft.com/office/drawing/2014/main" id="{C98D1637-32A2-4E27-828E-E16F5DB3BD22}"/>
                </a:ext>
              </a:extLst>
            </p:cNvPr>
            <p:cNvSpPr/>
            <p:nvPr/>
          </p:nvSpPr>
          <p:spPr bwMode="auto">
            <a:xfrm>
              <a:off x="6021388" y="3344863"/>
              <a:ext cx="120650" cy="19050"/>
            </a:xfrm>
            <a:custGeom>
              <a:avLst/>
              <a:gdLst>
                <a:gd name="T0" fmla="*/ 31 w 31"/>
                <a:gd name="T1" fmla="*/ 2 h 5"/>
                <a:gd name="T2" fmla="*/ 15 w 31"/>
                <a:gd name="T3" fmla="*/ 2 h 5"/>
                <a:gd name="T4" fmla="*/ 0 w 31"/>
                <a:gd name="T5" fmla="*/ 5 h 5"/>
                <a:gd name="T6" fmla="*/ 5 w 31"/>
                <a:gd name="T7" fmla="*/ 2 h 5"/>
                <a:gd name="T8" fmla="*/ 13 w 31"/>
                <a:gd name="T9" fmla="*/ 1 h 5"/>
                <a:gd name="T10" fmla="*/ 31 w 31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26" y="3"/>
                    <a:pt x="20" y="2"/>
                    <a:pt x="15" y="2"/>
                  </a:cubicBezTo>
                  <a:cubicBezTo>
                    <a:pt x="10" y="3"/>
                    <a:pt x="5" y="5"/>
                    <a:pt x="0" y="5"/>
                  </a:cubicBezTo>
                  <a:cubicBezTo>
                    <a:pt x="0" y="2"/>
                    <a:pt x="3" y="3"/>
                    <a:pt x="5" y="2"/>
                  </a:cubicBezTo>
                  <a:cubicBezTo>
                    <a:pt x="8" y="2"/>
                    <a:pt x="10" y="1"/>
                    <a:pt x="13" y="1"/>
                  </a:cubicBezTo>
                  <a:cubicBezTo>
                    <a:pt x="18" y="0"/>
                    <a:pt x="25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6">
              <a:extLst>
                <a:ext uri="{FF2B5EF4-FFF2-40B4-BE49-F238E27FC236}">
                  <a16:creationId xmlns="" xmlns:a16="http://schemas.microsoft.com/office/drawing/2014/main" id="{92F091B3-B25D-4EF5-8B68-9A76FB884D81}"/>
                </a:ext>
              </a:extLst>
            </p:cNvPr>
            <p:cNvSpPr/>
            <p:nvPr/>
          </p:nvSpPr>
          <p:spPr bwMode="auto">
            <a:xfrm>
              <a:off x="6029325" y="3408363"/>
              <a:ext cx="128588" cy="26988"/>
            </a:xfrm>
            <a:custGeom>
              <a:avLst/>
              <a:gdLst>
                <a:gd name="T0" fmla="*/ 33 w 33"/>
                <a:gd name="T1" fmla="*/ 2 h 7"/>
                <a:gd name="T2" fmla="*/ 5 w 33"/>
                <a:gd name="T3" fmla="*/ 5 h 7"/>
                <a:gd name="T4" fmla="*/ 0 w 33"/>
                <a:gd name="T5" fmla="*/ 6 h 7"/>
                <a:gd name="T6" fmla="*/ 16 w 33"/>
                <a:gd name="T7" fmla="*/ 2 h 7"/>
                <a:gd name="T8" fmla="*/ 33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3" y="2"/>
                  </a:moveTo>
                  <a:cubicBezTo>
                    <a:pt x="24" y="3"/>
                    <a:pt x="13" y="3"/>
                    <a:pt x="5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4" y="3"/>
                    <a:pt x="11" y="2"/>
                    <a:pt x="16" y="2"/>
                  </a:cubicBezTo>
                  <a:cubicBezTo>
                    <a:pt x="22" y="1"/>
                    <a:pt x="28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7">
              <a:extLst>
                <a:ext uri="{FF2B5EF4-FFF2-40B4-BE49-F238E27FC236}">
                  <a16:creationId xmlns="" xmlns:a16="http://schemas.microsoft.com/office/drawing/2014/main" id="{2756ABA8-C4D3-4204-BAD1-E7858AD4A3DF}"/>
                </a:ext>
              </a:extLst>
            </p:cNvPr>
            <p:cNvSpPr/>
            <p:nvPr/>
          </p:nvSpPr>
          <p:spPr bwMode="auto">
            <a:xfrm>
              <a:off x="6034088" y="3467101"/>
              <a:ext cx="147638" cy="22225"/>
            </a:xfrm>
            <a:custGeom>
              <a:avLst/>
              <a:gdLst>
                <a:gd name="T0" fmla="*/ 38 w 38"/>
                <a:gd name="T1" fmla="*/ 4 h 6"/>
                <a:gd name="T2" fmla="*/ 28 w 38"/>
                <a:gd name="T3" fmla="*/ 3 h 6"/>
                <a:gd name="T4" fmla="*/ 8 w 38"/>
                <a:gd name="T5" fmla="*/ 5 h 6"/>
                <a:gd name="T6" fmla="*/ 0 w 38"/>
                <a:gd name="T7" fmla="*/ 5 h 6"/>
                <a:gd name="T8" fmla="*/ 7 w 38"/>
                <a:gd name="T9" fmla="*/ 4 h 6"/>
                <a:gd name="T10" fmla="*/ 16 w 38"/>
                <a:gd name="T11" fmla="*/ 3 h 6"/>
                <a:gd name="T12" fmla="*/ 38 w 38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">
                  <a:moveTo>
                    <a:pt x="38" y="4"/>
                  </a:moveTo>
                  <a:cubicBezTo>
                    <a:pt x="36" y="5"/>
                    <a:pt x="31" y="3"/>
                    <a:pt x="28" y="3"/>
                  </a:cubicBezTo>
                  <a:cubicBezTo>
                    <a:pt x="22" y="4"/>
                    <a:pt x="15" y="5"/>
                    <a:pt x="8" y="5"/>
                  </a:cubicBezTo>
                  <a:cubicBezTo>
                    <a:pt x="5" y="6"/>
                    <a:pt x="2" y="6"/>
                    <a:pt x="0" y="5"/>
                  </a:cubicBezTo>
                  <a:cubicBezTo>
                    <a:pt x="2" y="3"/>
                    <a:pt x="5" y="4"/>
                    <a:pt x="7" y="4"/>
                  </a:cubicBezTo>
                  <a:cubicBezTo>
                    <a:pt x="10" y="4"/>
                    <a:pt x="13" y="4"/>
                    <a:pt x="16" y="3"/>
                  </a:cubicBezTo>
                  <a:cubicBezTo>
                    <a:pt x="23" y="2"/>
                    <a:pt x="32" y="0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8">
              <a:extLst>
                <a:ext uri="{FF2B5EF4-FFF2-40B4-BE49-F238E27FC236}">
                  <a16:creationId xmlns="" xmlns:a16="http://schemas.microsoft.com/office/drawing/2014/main" id="{9E6CCD7A-0539-45D0-8D4C-E2E7CDA77434}"/>
                </a:ext>
              </a:extLst>
            </p:cNvPr>
            <p:cNvSpPr/>
            <p:nvPr/>
          </p:nvSpPr>
          <p:spPr bwMode="auto">
            <a:xfrm>
              <a:off x="6034088" y="3502026"/>
              <a:ext cx="120650" cy="23813"/>
            </a:xfrm>
            <a:custGeom>
              <a:avLst/>
              <a:gdLst>
                <a:gd name="T0" fmla="*/ 31 w 31"/>
                <a:gd name="T1" fmla="*/ 2 h 6"/>
                <a:gd name="T2" fmla="*/ 0 w 31"/>
                <a:gd name="T3" fmla="*/ 6 h 6"/>
                <a:gd name="T4" fmla="*/ 0 w 31"/>
                <a:gd name="T5" fmla="*/ 5 h 6"/>
                <a:gd name="T6" fmla="*/ 31 w 31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">
                  <a:moveTo>
                    <a:pt x="31" y="2"/>
                  </a:moveTo>
                  <a:cubicBezTo>
                    <a:pt x="20" y="3"/>
                    <a:pt x="10" y="5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0" y="3"/>
                    <a:pt x="2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9">
              <a:extLst>
                <a:ext uri="{FF2B5EF4-FFF2-40B4-BE49-F238E27FC236}">
                  <a16:creationId xmlns="" xmlns:a16="http://schemas.microsoft.com/office/drawing/2014/main" id="{F3DFF57D-1796-4D9E-AABC-6BC8BFB8B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425" y="3290888"/>
              <a:ext cx="307975" cy="269875"/>
            </a:xfrm>
            <a:custGeom>
              <a:avLst/>
              <a:gdLst>
                <a:gd name="T0" fmla="*/ 70 w 79"/>
                <a:gd name="T1" fmla="*/ 4 h 69"/>
                <a:gd name="T2" fmla="*/ 78 w 79"/>
                <a:gd name="T3" fmla="*/ 7 h 69"/>
                <a:gd name="T4" fmla="*/ 74 w 79"/>
                <a:gd name="T5" fmla="*/ 18 h 69"/>
                <a:gd name="T6" fmla="*/ 75 w 79"/>
                <a:gd name="T7" fmla="*/ 21 h 69"/>
                <a:gd name="T8" fmla="*/ 74 w 79"/>
                <a:gd name="T9" fmla="*/ 22 h 69"/>
                <a:gd name="T10" fmla="*/ 71 w 79"/>
                <a:gd name="T11" fmla="*/ 29 h 69"/>
                <a:gd name="T12" fmla="*/ 73 w 79"/>
                <a:gd name="T13" fmla="*/ 43 h 69"/>
                <a:gd name="T14" fmla="*/ 72 w 79"/>
                <a:gd name="T15" fmla="*/ 44 h 69"/>
                <a:gd name="T16" fmla="*/ 68 w 79"/>
                <a:gd name="T17" fmla="*/ 47 h 69"/>
                <a:gd name="T18" fmla="*/ 11 w 79"/>
                <a:gd name="T19" fmla="*/ 51 h 69"/>
                <a:gd name="T20" fmla="*/ 70 w 79"/>
                <a:gd name="T21" fmla="*/ 61 h 69"/>
                <a:gd name="T22" fmla="*/ 72 w 79"/>
                <a:gd name="T23" fmla="*/ 45 h 69"/>
                <a:gd name="T24" fmla="*/ 75 w 79"/>
                <a:gd name="T25" fmla="*/ 48 h 69"/>
                <a:gd name="T26" fmla="*/ 74 w 79"/>
                <a:gd name="T27" fmla="*/ 63 h 69"/>
                <a:gd name="T28" fmla="*/ 76 w 79"/>
                <a:gd name="T29" fmla="*/ 66 h 69"/>
                <a:gd name="T30" fmla="*/ 76 w 79"/>
                <a:gd name="T31" fmla="*/ 69 h 69"/>
                <a:gd name="T32" fmla="*/ 22 w 79"/>
                <a:gd name="T33" fmla="*/ 68 h 69"/>
                <a:gd name="T34" fmla="*/ 15 w 79"/>
                <a:gd name="T35" fmla="*/ 66 h 69"/>
                <a:gd name="T36" fmla="*/ 3 w 79"/>
                <a:gd name="T37" fmla="*/ 55 h 69"/>
                <a:gd name="T38" fmla="*/ 8 w 79"/>
                <a:gd name="T39" fmla="*/ 45 h 69"/>
                <a:gd name="T40" fmla="*/ 17 w 79"/>
                <a:gd name="T41" fmla="*/ 45 h 69"/>
                <a:gd name="T42" fmla="*/ 10 w 79"/>
                <a:gd name="T43" fmla="*/ 45 h 69"/>
                <a:gd name="T44" fmla="*/ 1 w 79"/>
                <a:gd name="T45" fmla="*/ 33 h 69"/>
                <a:gd name="T46" fmla="*/ 4 w 79"/>
                <a:gd name="T47" fmla="*/ 24 h 69"/>
                <a:gd name="T48" fmla="*/ 1 w 79"/>
                <a:gd name="T49" fmla="*/ 15 h 69"/>
                <a:gd name="T50" fmla="*/ 5 w 79"/>
                <a:gd name="T51" fmla="*/ 7 h 69"/>
                <a:gd name="T52" fmla="*/ 18 w 79"/>
                <a:gd name="T53" fmla="*/ 2 h 69"/>
                <a:gd name="T54" fmla="*/ 71 w 79"/>
                <a:gd name="T55" fmla="*/ 3 h 69"/>
                <a:gd name="T56" fmla="*/ 55 w 79"/>
                <a:gd name="T57" fmla="*/ 6 h 69"/>
                <a:gd name="T58" fmla="*/ 7 w 79"/>
                <a:gd name="T59" fmla="*/ 16 h 69"/>
                <a:gd name="T60" fmla="*/ 67 w 79"/>
                <a:gd name="T61" fmla="*/ 20 h 69"/>
                <a:gd name="T62" fmla="*/ 22 w 79"/>
                <a:gd name="T63" fmla="*/ 14 h 69"/>
                <a:gd name="T64" fmla="*/ 65 w 79"/>
                <a:gd name="T65" fmla="*/ 11 h 69"/>
                <a:gd name="T66" fmla="*/ 56 w 79"/>
                <a:gd name="T67" fmla="*/ 7 h 69"/>
                <a:gd name="T68" fmla="*/ 20 w 79"/>
                <a:gd name="T69" fmla="*/ 7 h 69"/>
                <a:gd name="T70" fmla="*/ 54 w 79"/>
                <a:gd name="T71" fmla="*/ 25 h 69"/>
                <a:gd name="T72" fmla="*/ 54 w 79"/>
                <a:gd name="T73" fmla="*/ 25 h 69"/>
                <a:gd name="T74" fmla="*/ 23 w 79"/>
                <a:gd name="T75" fmla="*/ 30 h 69"/>
                <a:gd name="T76" fmla="*/ 10 w 79"/>
                <a:gd name="T77" fmla="*/ 41 h 69"/>
                <a:gd name="T78" fmla="*/ 67 w 79"/>
                <a:gd name="T79" fmla="*/ 30 h 69"/>
                <a:gd name="T80" fmla="*/ 61 w 79"/>
                <a:gd name="T81" fmla="*/ 27 h 69"/>
                <a:gd name="T82" fmla="*/ 53 w 79"/>
                <a:gd name="T83" fmla="*/ 25 h 69"/>
                <a:gd name="T84" fmla="*/ 13 w 79"/>
                <a:gd name="T85" fmla="*/ 26 h 69"/>
                <a:gd name="T86" fmla="*/ 12 w 79"/>
                <a:gd name="T87" fmla="*/ 25 h 69"/>
                <a:gd name="T88" fmla="*/ 48 w 79"/>
                <a:gd name="T89" fmla="*/ 45 h 69"/>
                <a:gd name="T90" fmla="*/ 48 w 79"/>
                <a:gd name="T91" fmla="*/ 45 h 69"/>
                <a:gd name="T92" fmla="*/ 42 w 79"/>
                <a:gd name="T93" fmla="*/ 45 h 69"/>
                <a:gd name="T94" fmla="*/ 21 w 79"/>
                <a:gd name="T95" fmla="*/ 44 h 69"/>
                <a:gd name="T96" fmla="*/ 21 w 79"/>
                <a:gd name="T97" fmla="*/ 44 h 69"/>
                <a:gd name="T98" fmla="*/ 39 w 79"/>
                <a:gd name="T99" fmla="*/ 45 h 69"/>
                <a:gd name="T100" fmla="*/ 69 w 79"/>
                <a:gd name="T101" fmla="*/ 56 h 69"/>
                <a:gd name="T102" fmla="*/ 69 w 79"/>
                <a:gd name="T103" fmla="*/ 56 h 69"/>
                <a:gd name="T104" fmla="*/ 74 w 79"/>
                <a:gd name="T10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" h="69">
                  <a:moveTo>
                    <a:pt x="71" y="3"/>
                  </a:moveTo>
                  <a:cubicBezTo>
                    <a:pt x="71" y="4"/>
                    <a:pt x="70" y="3"/>
                    <a:pt x="70" y="4"/>
                  </a:cubicBezTo>
                  <a:cubicBezTo>
                    <a:pt x="73" y="5"/>
                    <a:pt x="77" y="3"/>
                    <a:pt x="79" y="5"/>
                  </a:cubicBezTo>
                  <a:cubicBezTo>
                    <a:pt x="79" y="6"/>
                    <a:pt x="78" y="6"/>
                    <a:pt x="78" y="7"/>
                  </a:cubicBezTo>
                  <a:cubicBezTo>
                    <a:pt x="74" y="7"/>
                    <a:pt x="70" y="8"/>
                    <a:pt x="68" y="11"/>
                  </a:cubicBezTo>
                  <a:cubicBezTo>
                    <a:pt x="66" y="16"/>
                    <a:pt x="71" y="18"/>
                    <a:pt x="74" y="18"/>
                  </a:cubicBezTo>
                  <a:cubicBezTo>
                    <a:pt x="74" y="19"/>
                    <a:pt x="75" y="19"/>
                    <a:pt x="75" y="20"/>
                  </a:cubicBezTo>
                  <a:cubicBezTo>
                    <a:pt x="75" y="20"/>
                    <a:pt x="75" y="20"/>
                    <a:pt x="75" y="21"/>
                  </a:cubicBezTo>
                  <a:cubicBezTo>
                    <a:pt x="74" y="21"/>
                    <a:pt x="74" y="22"/>
                    <a:pt x="73" y="22"/>
                  </a:cubicBezTo>
                  <a:cubicBezTo>
                    <a:pt x="73" y="22"/>
                    <a:pt x="74" y="22"/>
                    <a:pt x="74" y="22"/>
                  </a:cubicBezTo>
                  <a:cubicBezTo>
                    <a:pt x="73" y="25"/>
                    <a:pt x="75" y="26"/>
                    <a:pt x="74" y="28"/>
                  </a:cubicBezTo>
                  <a:cubicBezTo>
                    <a:pt x="73" y="28"/>
                    <a:pt x="72" y="28"/>
                    <a:pt x="71" y="29"/>
                  </a:cubicBezTo>
                  <a:cubicBezTo>
                    <a:pt x="71" y="34"/>
                    <a:pt x="73" y="37"/>
                    <a:pt x="75" y="42"/>
                  </a:cubicBezTo>
                  <a:cubicBezTo>
                    <a:pt x="74" y="42"/>
                    <a:pt x="74" y="43"/>
                    <a:pt x="73" y="43"/>
                  </a:cubicBezTo>
                  <a:cubicBezTo>
                    <a:pt x="72" y="42"/>
                    <a:pt x="70" y="42"/>
                    <a:pt x="69" y="42"/>
                  </a:cubicBezTo>
                  <a:cubicBezTo>
                    <a:pt x="70" y="43"/>
                    <a:pt x="72" y="42"/>
                    <a:pt x="72" y="44"/>
                  </a:cubicBezTo>
                  <a:cubicBezTo>
                    <a:pt x="72" y="46"/>
                    <a:pt x="70" y="44"/>
                    <a:pt x="69" y="45"/>
                  </a:cubicBezTo>
                  <a:cubicBezTo>
                    <a:pt x="68" y="45"/>
                    <a:pt x="68" y="46"/>
                    <a:pt x="68" y="47"/>
                  </a:cubicBezTo>
                  <a:cubicBezTo>
                    <a:pt x="66" y="47"/>
                    <a:pt x="66" y="46"/>
                    <a:pt x="65" y="46"/>
                  </a:cubicBezTo>
                  <a:cubicBezTo>
                    <a:pt x="48" y="46"/>
                    <a:pt x="26" y="45"/>
                    <a:pt x="11" y="51"/>
                  </a:cubicBezTo>
                  <a:cubicBezTo>
                    <a:pt x="4" y="66"/>
                    <a:pt x="27" y="62"/>
                    <a:pt x="38" y="63"/>
                  </a:cubicBezTo>
                  <a:cubicBezTo>
                    <a:pt x="49" y="63"/>
                    <a:pt x="61" y="63"/>
                    <a:pt x="70" y="61"/>
                  </a:cubicBezTo>
                  <a:cubicBezTo>
                    <a:pt x="69" y="58"/>
                    <a:pt x="65" y="58"/>
                    <a:pt x="65" y="54"/>
                  </a:cubicBezTo>
                  <a:cubicBezTo>
                    <a:pt x="66" y="51"/>
                    <a:pt x="71" y="49"/>
                    <a:pt x="72" y="45"/>
                  </a:cubicBezTo>
                  <a:cubicBezTo>
                    <a:pt x="74" y="46"/>
                    <a:pt x="74" y="44"/>
                    <a:pt x="76" y="45"/>
                  </a:cubicBezTo>
                  <a:cubicBezTo>
                    <a:pt x="76" y="46"/>
                    <a:pt x="75" y="46"/>
                    <a:pt x="75" y="48"/>
                  </a:cubicBezTo>
                  <a:cubicBezTo>
                    <a:pt x="70" y="50"/>
                    <a:pt x="70" y="59"/>
                    <a:pt x="75" y="61"/>
                  </a:cubicBezTo>
                  <a:cubicBezTo>
                    <a:pt x="74" y="62"/>
                    <a:pt x="75" y="63"/>
                    <a:pt x="74" y="63"/>
                  </a:cubicBezTo>
                  <a:cubicBezTo>
                    <a:pt x="75" y="64"/>
                    <a:pt x="78" y="63"/>
                    <a:pt x="78" y="65"/>
                  </a:cubicBezTo>
                  <a:cubicBezTo>
                    <a:pt x="78" y="66"/>
                    <a:pt x="77" y="65"/>
                    <a:pt x="76" y="66"/>
                  </a:cubicBezTo>
                  <a:cubicBezTo>
                    <a:pt x="76" y="66"/>
                    <a:pt x="77" y="67"/>
                    <a:pt x="78" y="67"/>
                  </a:cubicBezTo>
                  <a:cubicBezTo>
                    <a:pt x="77" y="68"/>
                    <a:pt x="76" y="68"/>
                    <a:pt x="76" y="69"/>
                  </a:cubicBezTo>
                  <a:cubicBezTo>
                    <a:pt x="57" y="68"/>
                    <a:pt x="38" y="67"/>
                    <a:pt x="21" y="69"/>
                  </a:cubicBezTo>
                  <a:cubicBezTo>
                    <a:pt x="21" y="68"/>
                    <a:pt x="21" y="67"/>
                    <a:pt x="22" y="68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19" y="65"/>
                    <a:pt x="17" y="66"/>
                    <a:pt x="15" y="66"/>
                  </a:cubicBezTo>
                  <a:cubicBezTo>
                    <a:pt x="14" y="68"/>
                    <a:pt x="13" y="68"/>
                    <a:pt x="10" y="67"/>
                  </a:cubicBezTo>
                  <a:cubicBezTo>
                    <a:pt x="8" y="63"/>
                    <a:pt x="3" y="61"/>
                    <a:pt x="3" y="55"/>
                  </a:cubicBezTo>
                  <a:cubicBezTo>
                    <a:pt x="3" y="52"/>
                    <a:pt x="5" y="47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11" y="45"/>
                    <a:pt x="14" y="45"/>
                    <a:pt x="17" y="45"/>
                  </a:cubicBezTo>
                  <a:cubicBezTo>
                    <a:pt x="16" y="44"/>
                    <a:pt x="13" y="44"/>
                    <a:pt x="12" y="43"/>
                  </a:cubicBezTo>
                  <a:cubicBezTo>
                    <a:pt x="11" y="44"/>
                    <a:pt x="11" y="45"/>
                    <a:pt x="10" y="45"/>
                  </a:cubicBezTo>
                  <a:cubicBezTo>
                    <a:pt x="7" y="44"/>
                    <a:pt x="5" y="43"/>
                    <a:pt x="3" y="42"/>
                  </a:cubicBezTo>
                  <a:cubicBezTo>
                    <a:pt x="4" y="38"/>
                    <a:pt x="0" y="37"/>
                    <a:pt x="1" y="33"/>
                  </a:cubicBezTo>
                  <a:cubicBezTo>
                    <a:pt x="4" y="30"/>
                    <a:pt x="4" y="26"/>
                    <a:pt x="7" y="26"/>
                  </a:cubicBezTo>
                  <a:cubicBezTo>
                    <a:pt x="5" y="25"/>
                    <a:pt x="4" y="26"/>
                    <a:pt x="4" y="24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3" y="20"/>
                    <a:pt x="2" y="18"/>
                    <a:pt x="1" y="15"/>
                  </a:cubicBezTo>
                  <a:cubicBezTo>
                    <a:pt x="3" y="12"/>
                    <a:pt x="2" y="7"/>
                    <a:pt x="5" y="6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7" y="5"/>
                    <a:pt x="10" y="5"/>
                    <a:pt x="11" y="3"/>
                  </a:cubicBezTo>
                  <a:cubicBezTo>
                    <a:pt x="13" y="3"/>
                    <a:pt x="17" y="4"/>
                    <a:pt x="18" y="2"/>
                  </a:cubicBezTo>
                  <a:cubicBezTo>
                    <a:pt x="29" y="2"/>
                    <a:pt x="40" y="1"/>
                    <a:pt x="48" y="1"/>
                  </a:cubicBezTo>
                  <a:cubicBezTo>
                    <a:pt x="55" y="2"/>
                    <a:pt x="65" y="0"/>
                    <a:pt x="71" y="3"/>
                  </a:cubicBezTo>
                  <a:close/>
                  <a:moveTo>
                    <a:pt x="56" y="7"/>
                  </a:moveTo>
                  <a:cubicBezTo>
                    <a:pt x="55" y="7"/>
                    <a:pt x="56" y="6"/>
                    <a:pt x="55" y="6"/>
                  </a:cubicBezTo>
                  <a:cubicBezTo>
                    <a:pt x="39" y="7"/>
                    <a:pt x="21" y="8"/>
                    <a:pt x="8" y="13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12" y="26"/>
                    <a:pt x="31" y="21"/>
                    <a:pt x="40" y="22"/>
                  </a:cubicBezTo>
                  <a:cubicBezTo>
                    <a:pt x="49" y="21"/>
                    <a:pt x="59" y="21"/>
                    <a:pt x="67" y="20"/>
                  </a:cubicBezTo>
                  <a:cubicBezTo>
                    <a:pt x="66" y="17"/>
                    <a:pt x="63" y="15"/>
                    <a:pt x="64" y="12"/>
                  </a:cubicBezTo>
                  <a:cubicBezTo>
                    <a:pt x="50" y="13"/>
                    <a:pt x="33" y="12"/>
                    <a:pt x="22" y="14"/>
                  </a:cubicBezTo>
                  <a:cubicBezTo>
                    <a:pt x="22" y="14"/>
                    <a:pt x="22" y="13"/>
                    <a:pt x="22" y="12"/>
                  </a:cubicBezTo>
                  <a:cubicBezTo>
                    <a:pt x="35" y="10"/>
                    <a:pt x="49" y="11"/>
                    <a:pt x="65" y="11"/>
                  </a:cubicBezTo>
                  <a:cubicBezTo>
                    <a:pt x="66" y="9"/>
                    <a:pt x="67" y="8"/>
                    <a:pt x="69" y="7"/>
                  </a:cubicBezTo>
                  <a:cubicBezTo>
                    <a:pt x="64" y="7"/>
                    <a:pt x="60" y="6"/>
                    <a:pt x="56" y="7"/>
                  </a:cubicBezTo>
                  <a:close/>
                  <a:moveTo>
                    <a:pt x="16" y="8"/>
                  </a:moveTo>
                  <a:cubicBezTo>
                    <a:pt x="17" y="8"/>
                    <a:pt x="19" y="7"/>
                    <a:pt x="20" y="7"/>
                  </a:cubicBezTo>
                  <a:cubicBezTo>
                    <a:pt x="19" y="7"/>
                    <a:pt x="16" y="6"/>
                    <a:pt x="16" y="8"/>
                  </a:cubicBezTo>
                  <a:close/>
                  <a:moveTo>
                    <a:pt x="54" y="25"/>
                  </a:moveTo>
                  <a:cubicBezTo>
                    <a:pt x="57" y="24"/>
                    <a:pt x="61" y="25"/>
                    <a:pt x="64" y="24"/>
                  </a:cubicBezTo>
                  <a:cubicBezTo>
                    <a:pt x="61" y="24"/>
                    <a:pt x="57" y="24"/>
                    <a:pt x="54" y="25"/>
                  </a:cubicBezTo>
                  <a:close/>
                  <a:moveTo>
                    <a:pt x="61" y="27"/>
                  </a:moveTo>
                  <a:cubicBezTo>
                    <a:pt x="48" y="26"/>
                    <a:pt x="35" y="29"/>
                    <a:pt x="23" y="30"/>
                  </a:cubicBezTo>
                  <a:cubicBezTo>
                    <a:pt x="21" y="30"/>
                    <a:pt x="22" y="28"/>
                    <a:pt x="21" y="28"/>
                  </a:cubicBezTo>
                  <a:cubicBezTo>
                    <a:pt x="14" y="27"/>
                    <a:pt x="4" y="34"/>
                    <a:pt x="10" y="41"/>
                  </a:cubicBezTo>
                  <a:cubicBezTo>
                    <a:pt x="31" y="41"/>
                    <a:pt x="53" y="43"/>
                    <a:pt x="70" y="38"/>
                  </a:cubicBezTo>
                  <a:cubicBezTo>
                    <a:pt x="70" y="35"/>
                    <a:pt x="67" y="33"/>
                    <a:pt x="67" y="30"/>
                  </a:cubicBezTo>
                  <a:cubicBezTo>
                    <a:pt x="68" y="28"/>
                    <a:pt x="70" y="27"/>
                    <a:pt x="70" y="25"/>
                  </a:cubicBezTo>
                  <a:cubicBezTo>
                    <a:pt x="67" y="26"/>
                    <a:pt x="63" y="25"/>
                    <a:pt x="61" y="27"/>
                  </a:cubicBezTo>
                  <a:close/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53" y="24"/>
                    <a:pt x="52" y="25"/>
                    <a:pt x="51" y="25"/>
                  </a:cubicBezTo>
                  <a:close/>
                  <a:moveTo>
                    <a:pt x="13" y="26"/>
                  </a:moveTo>
                  <a:cubicBezTo>
                    <a:pt x="13" y="27"/>
                    <a:pt x="14" y="26"/>
                    <a:pt x="14" y="26"/>
                  </a:cubicBezTo>
                  <a:cubicBezTo>
                    <a:pt x="13" y="26"/>
                    <a:pt x="13" y="25"/>
                    <a:pt x="12" y="25"/>
                  </a:cubicBezTo>
                  <a:cubicBezTo>
                    <a:pt x="12" y="26"/>
                    <a:pt x="13" y="26"/>
                    <a:pt x="13" y="26"/>
                  </a:cubicBezTo>
                  <a:close/>
                  <a:moveTo>
                    <a:pt x="48" y="45"/>
                  </a:moveTo>
                  <a:cubicBezTo>
                    <a:pt x="49" y="46"/>
                    <a:pt x="50" y="45"/>
                    <a:pt x="50" y="45"/>
                  </a:cubicBezTo>
                  <a:cubicBezTo>
                    <a:pt x="50" y="44"/>
                    <a:pt x="48" y="45"/>
                    <a:pt x="48" y="45"/>
                  </a:cubicBezTo>
                  <a:close/>
                  <a:moveTo>
                    <a:pt x="39" y="45"/>
                  </a:moveTo>
                  <a:cubicBezTo>
                    <a:pt x="40" y="46"/>
                    <a:pt x="41" y="46"/>
                    <a:pt x="42" y="45"/>
                  </a:cubicBezTo>
                  <a:cubicBezTo>
                    <a:pt x="41" y="45"/>
                    <a:pt x="40" y="45"/>
                    <a:pt x="39" y="45"/>
                  </a:cubicBezTo>
                  <a:close/>
                  <a:moveTo>
                    <a:pt x="21" y="44"/>
                  </a:moveTo>
                  <a:cubicBezTo>
                    <a:pt x="23" y="44"/>
                    <a:pt x="25" y="45"/>
                    <a:pt x="27" y="44"/>
                  </a:cubicBezTo>
                  <a:cubicBezTo>
                    <a:pt x="25" y="44"/>
                    <a:pt x="23" y="43"/>
                    <a:pt x="21" y="44"/>
                  </a:cubicBezTo>
                  <a:close/>
                  <a:moveTo>
                    <a:pt x="29" y="46"/>
                  </a:moveTo>
                  <a:cubicBezTo>
                    <a:pt x="32" y="46"/>
                    <a:pt x="36" y="46"/>
                    <a:pt x="39" y="45"/>
                  </a:cubicBezTo>
                  <a:cubicBezTo>
                    <a:pt x="35" y="45"/>
                    <a:pt x="32" y="45"/>
                    <a:pt x="29" y="46"/>
                  </a:cubicBezTo>
                  <a:close/>
                  <a:moveTo>
                    <a:pt x="69" y="56"/>
                  </a:moveTo>
                  <a:cubicBezTo>
                    <a:pt x="69" y="55"/>
                    <a:pt x="70" y="52"/>
                    <a:pt x="70" y="51"/>
                  </a:cubicBezTo>
                  <a:cubicBezTo>
                    <a:pt x="69" y="52"/>
                    <a:pt x="66" y="55"/>
                    <a:pt x="69" y="56"/>
                  </a:cubicBezTo>
                  <a:close/>
                  <a:moveTo>
                    <a:pt x="72" y="63"/>
                  </a:moveTo>
                  <a:cubicBezTo>
                    <a:pt x="71" y="64"/>
                    <a:pt x="73" y="64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562664" y="524403"/>
            <a:ext cx="801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9, 8, 7, 6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38567"/>
              </p:ext>
            </p:extLst>
          </p:nvPr>
        </p:nvGraphicFramePr>
        <p:xfrm>
          <a:off x="260412" y="1918272"/>
          <a:ext cx="11651465" cy="330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0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0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0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02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801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2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Giống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B05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09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6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3200" b="1" baseline="0" dirty="0">
                          <a:solidFill>
                            <a:srgbClr val="FF6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66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endParaRPr lang="en-US" sz="3200" b="1" dirty="0">
                        <a:solidFill>
                          <a:srgbClr val="FF66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048000" y="3228134"/>
            <a:ext cx="7926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Gộp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71052" y="4094697"/>
            <a:ext cx="1830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0147" y="4094697"/>
            <a:ext cx="1830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89242" y="4094697"/>
            <a:ext cx="1830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798337" y="4094697"/>
            <a:ext cx="1830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0" y="1849622"/>
            <a:ext cx="2183439" cy="1248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5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2" grpId="0" animBg="1"/>
      <p:bldP spid="33" grpId="0" animBg="1"/>
      <p:bldP spid="34" grpId="0" animBg="1"/>
      <p:bldP spid="30" grpId="0"/>
      <p:bldP spid="31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=""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=""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=""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=""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=""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=""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=""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=""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=""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=""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=""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=""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=""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=""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=""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=""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=""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=""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=""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=""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=""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=""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=""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=""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=""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=""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şļîďe">
            <a:extLst>
              <a:ext uri="{FF2B5EF4-FFF2-40B4-BE49-F238E27FC236}">
                <a16:creationId xmlns="" xmlns:a16="http://schemas.microsoft.com/office/drawing/2014/main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ŝḻiḓê">
            <a:extLst>
              <a:ext uri="{FF2B5EF4-FFF2-40B4-BE49-F238E27FC236}">
                <a16:creationId xmlns="" xmlns:a16="http://schemas.microsoft.com/office/drawing/2014/main" id="{3E27E2BF-FFD5-4B45-8379-4189C9E4F821}"/>
              </a:ext>
            </a:extLst>
          </p:cNvPr>
          <p:cNvSpPr/>
          <p:nvPr/>
        </p:nvSpPr>
        <p:spPr bwMode="auto">
          <a:xfrm>
            <a:off x="767437" y="4325728"/>
            <a:ext cx="5431540" cy="1129958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  <a:prstDash val="sysDash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6" name="ïŝḻiḓê">
            <a:extLst>
              <a:ext uri="{FF2B5EF4-FFF2-40B4-BE49-F238E27FC236}">
                <a16:creationId xmlns="" xmlns:a16="http://schemas.microsoft.com/office/drawing/2014/main" id="{6737685D-6055-4F45-A124-243B56BE3BDA}"/>
              </a:ext>
            </a:extLst>
          </p:cNvPr>
          <p:cNvSpPr/>
          <p:nvPr/>
        </p:nvSpPr>
        <p:spPr bwMode="auto">
          <a:xfrm flipH="1">
            <a:off x="6029598" y="4325728"/>
            <a:ext cx="5431540" cy="1129958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  <a:prstDash val="sysDash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03" name="组合 102">
            <a:extLst>
              <a:ext uri="{FF2B5EF4-FFF2-40B4-BE49-F238E27FC236}">
                <a16:creationId xmlns="" xmlns:a16="http://schemas.microsoft.com/office/drawing/2014/main" id="{1B1C2512-7E9B-44DD-980A-94FAF6EF804C}"/>
              </a:ext>
            </a:extLst>
          </p:cNvPr>
          <p:cNvGrpSpPr/>
          <p:nvPr/>
        </p:nvGrpSpPr>
        <p:grpSpPr>
          <a:xfrm rot="5739114">
            <a:off x="9438393" y="1949318"/>
            <a:ext cx="1484135" cy="1124018"/>
            <a:chOff x="5878513" y="3270251"/>
            <a:chExt cx="431800" cy="327025"/>
          </a:xfrm>
          <a:solidFill>
            <a:schemeClr val="accent2"/>
          </a:solidFill>
        </p:grpSpPr>
        <p:sp>
          <p:nvSpPr>
            <p:cNvPr id="104" name="Freeform 13">
              <a:extLst>
                <a:ext uri="{FF2B5EF4-FFF2-40B4-BE49-F238E27FC236}">
                  <a16:creationId xmlns="" xmlns:a16="http://schemas.microsoft.com/office/drawing/2014/main" id="{BD5A9CE1-E8E0-4E27-98A2-AEE1EEAB7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3270251"/>
              <a:ext cx="431800" cy="327025"/>
            </a:xfrm>
            <a:custGeom>
              <a:avLst/>
              <a:gdLst>
                <a:gd name="T0" fmla="*/ 107 w 112"/>
                <a:gd name="T1" fmla="*/ 83 h 84"/>
                <a:gd name="T2" fmla="*/ 15 w 112"/>
                <a:gd name="T3" fmla="*/ 52 h 84"/>
                <a:gd name="T4" fmla="*/ 0 w 112"/>
                <a:gd name="T5" fmla="*/ 48 h 84"/>
                <a:gd name="T6" fmla="*/ 26 w 112"/>
                <a:gd name="T7" fmla="*/ 31 h 84"/>
                <a:gd name="T8" fmla="*/ 65 w 112"/>
                <a:gd name="T9" fmla="*/ 6 h 84"/>
                <a:gd name="T10" fmla="*/ 81 w 112"/>
                <a:gd name="T11" fmla="*/ 15 h 84"/>
                <a:gd name="T12" fmla="*/ 112 w 112"/>
                <a:gd name="T13" fmla="*/ 82 h 84"/>
                <a:gd name="T14" fmla="*/ 71 w 112"/>
                <a:gd name="T15" fmla="*/ 4 h 84"/>
                <a:gd name="T16" fmla="*/ 69 w 112"/>
                <a:gd name="T17" fmla="*/ 6 h 84"/>
                <a:gd name="T18" fmla="*/ 68 w 112"/>
                <a:gd name="T19" fmla="*/ 15 h 84"/>
                <a:gd name="T20" fmla="*/ 57 w 112"/>
                <a:gd name="T21" fmla="*/ 13 h 84"/>
                <a:gd name="T22" fmla="*/ 59 w 112"/>
                <a:gd name="T23" fmla="*/ 19 h 84"/>
                <a:gd name="T24" fmla="*/ 49 w 112"/>
                <a:gd name="T25" fmla="*/ 18 h 84"/>
                <a:gd name="T26" fmla="*/ 51 w 112"/>
                <a:gd name="T27" fmla="*/ 24 h 84"/>
                <a:gd name="T28" fmla="*/ 43 w 112"/>
                <a:gd name="T29" fmla="*/ 22 h 84"/>
                <a:gd name="T30" fmla="*/ 46 w 112"/>
                <a:gd name="T31" fmla="*/ 27 h 84"/>
                <a:gd name="T32" fmla="*/ 40 w 112"/>
                <a:gd name="T33" fmla="*/ 24 h 84"/>
                <a:gd name="T34" fmla="*/ 39 w 112"/>
                <a:gd name="T35" fmla="*/ 31 h 84"/>
                <a:gd name="T36" fmla="*/ 34 w 112"/>
                <a:gd name="T37" fmla="*/ 28 h 84"/>
                <a:gd name="T38" fmla="*/ 32 w 112"/>
                <a:gd name="T39" fmla="*/ 36 h 84"/>
                <a:gd name="T40" fmla="*/ 26 w 112"/>
                <a:gd name="T41" fmla="*/ 33 h 84"/>
                <a:gd name="T42" fmla="*/ 22 w 112"/>
                <a:gd name="T43" fmla="*/ 42 h 84"/>
                <a:gd name="T44" fmla="*/ 18 w 112"/>
                <a:gd name="T45" fmla="*/ 39 h 84"/>
                <a:gd name="T46" fmla="*/ 16 w 112"/>
                <a:gd name="T47" fmla="*/ 47 h 84"/>
                <a:gd name="T48" fmla="*/ 6 w 112"/>
                <a:gd name="T49" fmla="*/ 48 h 84"/>
                <a:gd name="T50" fmla="*/ 60 w 112"/>
                <a:gd name="T51" fmla="*/ 65 h 84"/>
                <a:gd name="T52" fmla="*/ 105 w 112"/>
                <a:gd name="T53" fmla="*/ 76 h 84"/>
                <a:gd name="T54" fmla="*/ 102 w 112"/>
                <a:gd name="T55" fmla="*/ 75 h 84"/>
                <a:gd name="T56" fmla="*/ 103 w 112"/>
                <a:gd name="T57" fmla="*/ 71 h 84"/>
                <a:gd name="T58" fmla="*/ 102 w 112"/>
                <a:gd name="T59" fmla="*/ 68 h 84"/>
                <a:gd name="T60" fmla="*/ 96 w 112"/>
                <a:gd name="T61" fmla="*/ 66 h 84"/>
                <a:gd name="T62" fmla="*/ 99 w 112"/>
                <a:gd name="T63" fmla="*/ 62 h 84"/>
                <a:gd name="T64" fmla="*/ 94 w 112"/>
                <a:gd name="T65" fmla="*/ 60 h 84"/>
                <a:gd name="T66" fmla="*/ 92 w 112"/>
                <a:gd name="T67" fmla="*/ 52 h 84"/>
                <a:gd name="T68" fmla="*/ 94 w 112"/>
                <a:gd name="T69" fmla="*/ 47 h 84"/>
                <a:gd name="T70" fmla="*/ 88 w 112"/>
                <a:gd name="T71" fmla="*/ 44 h 84"/>
                <a:gd name="T72" fmla="*/ 90 w 112"/>
                <a:gd name="T73" fmla="*/ 40 h 84"/>
                <a:gd name="T74" fmla="*/ 83 w 112"/>
                <a:gd name="T75" fmla="*/ 38 h 84"/>
                <a:gd name="T76" fmla="*/ 85 w 112"/>
                <a:gd name="T77" fmla="*/ 30 h 84"/>
                <a:gd name="T78" fmla="*/ 79 w 112"/>
                <a:gd name="T79" fmla="*/ 30 h 84"/>
                <a:gd name="T80" fmla="*/ 83 w 112"/>
                <a:gd name="T81" fmla="*/ 22 h 84"/>
                <a:gd name="T82" fmla="*/ 76 w 112"/>
                <a:gd name="T83" fmla="*/ 25 h 84"/>
                <a:gd name="T84" fmla="*/ 80 w 112"/>
                <a:gd name="T85" fmla="*/ 17 h 84"/>
                <a:gd name="T86" fmla="*/ 72 w 112"/>
                <a:gd name="T87" fmla="*/ 19 h 84"/>
                <a:gd name="T88" fmla="*/ 73 w 112"/>
                <a:gd name="T8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84">
                  <a:moveTo>
                    <a:pt x="112" y="82"/>
                  </a:moveTo>
                  <a:cubicBezTo>
                    <a:pt x="110" y="83"/>
                    <a:pt x="109" y="84"/>
                    <a:pt x="107" y="83"/>
                  </a:cubicBezTo>
                  <a:cubicBezTo>
                    <a:pt x="107" y="82"/>
                    <a:pt x="107" y="82"/>
                    <a:pt x="107" y="81"/>
                  </a:cubicBezTo>
                  <a:cubicBezTo>
                    <a:pt x="77" y="71"/>
                    <a:pt x="46" y="62"/>
                    <a:pt x="15" y="52"/>
                  </a:cubicBezTo>
                  <a:cubicBezTo>
                    <a:pt x="15" y="52"/>
                    <a:pt x="14" y="52"/>
                    <a:pt x="14" y="52"/>
                  </a:cubicBezTo>
                  <a:cubicBezTo>
                    <a:pt x="10" y="48"/>
                    <a:pt x="3" y="52"/>
                    <a:pt x="0" y="48"/>
                  </a:cubicBezTo>
                  <a:cubicBezTo>
                    <a:pt x="5" y="45"/>
                    <a:pt x="13" y="40"/>
                    <a:pt x="17" y="36"/>
                  </a:cubicBezTo>
                  <a:cubicBezTo>
                    <a:pt x="20" y="36"/>
                    <a:pt x="23" y="32"/>
                    <a:pt x="26" y="31"/>
                  </a:cubicBezTo>
                  <a:cubicBezTo>
                    <a:pt x="27" y="30"/>
                    <a:pt x="30" y="29"/>
                    <a:pt x="32" y="28"/>
                  </a:cubicBezTo>
                  <a:cubicBezTo>
                    <a:pt x="42" y="20"/>
                    <a:pt x="54" y="12"/>
                    <a:pt x="65" y="6"/>
                  </a:cubicBezTo>
                  <a:cubicBezTo>
                    <a:pt x="67" y="3"/>
                    <a:pt x="71" y="2"/>
                    <a:pt x="73" y="0"/>
                  </a:cubicBezTo>
                  <a:cubicBezTo>
                    <a:pt x="77" y="2"/>
                    <a:pt x="78" y="9"/>
                    <a:pt x="81" y="15"/>
                  </a:cubicBezTo>
                  <a:cubicBezTo>
                    <a:pt x="92" y="35"/>
                    <a:pt x="100" y="60"/>
                    <a:pt x="109" y="79"/>
                  </a:cubicBezTo>
                  <a:cubicBezTo>
                    <a:pt x="110" y="80"/>
                    <a:pt x="111" y="80"/>
                    <a:pt x="112" y="82"/>
                  </a:cubicBezTo>
                  <a:close/>
                  <a:moveTo>
                    <a:pt x="73" y="4"/>
                  </a:moveTo>
                  <a:cubicBezTo>
                    <a:pt x="72" y="4"/>
                    <a:pt x="72" y="4"/>
                    <a:pt x="71" y="4"/>
                  </a:cubicBezTo>
                  <a:cubicBezTo>
                    <a:pt x="71" y="6"/>
                    <a:pt x="74" y="9"/>
                    <a:pt x="71" y="10"/>
                  </a:cubicBezTo>
                  <a:cubicBezTo>
                    <a:pt x="70" y="9"/>
                    <a:pt x="69" y="7"/>
                    <a:pt x="69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6" y="11"/>
                    <a:pt x="69" y="13"/>
                    <a:pt x="68" y="15"/>
                  </a:cubicBezTo>
                  <a:cubicBezTo>
                    <a:pt x="65" y="16"/>
                    <a:pt x="66" y="11"/>
                    <a:pt x="63" y="9"/>
                  </a:cubicBezTo>
                  <a:cubicBezTo>
                    <a:pt x="61" y="10"/>
                    <a:pt x="59" y="12"/>
                    <a:pt x="57" y="13"/>
                  </a:cubicBezTo>
                  <a:cubicBezTo>
                    <a:pt x="57" y="15"/>
                    <a:pt x="59" y="16"/>
                    <a:pt x="60" y="17"/>
                  </a:cubicBezTo>
                  <a:cubicBezTo>
                    <a:pt x="60" y="18"/>
                    <a:pt x="60" y="19"/>
                    <a:pt x="59" y="19"/>
                  </a:cubicBezTo>
                  <a:cubicBezTo>
                    <a:pt x="57" y="18"/>
                    <a:pt x="56" y="16"/>
                    <a:pt x="55" y="15"/>
                  </a:cubicBezTo>
                  <a:cubicBezTo>
                    <a:pt x="53" y="16"/>
                    <a:pt x="51" y="17"/>
                    <a:pt x="49" y="18"/>
                  </a:cubicBezTo>
                  <a:cubicBezTo>
                    <a:pt x="50" y="20"/>
                    <a:pt x="53" y="21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50" y="22"/>
                    <a:pt x="49" y="20"/>
                    <a:pt x="47" y="19"/>
                  </a:cubicBezTo>
                  <a:cubicBezTo>
                    <a:pt x="46" y="20"/>
                    <a:pt x="44" y="21"/>
                    <a:pt x="43" y="22"/>
                  </a:cubicBezTo>
                  <a:cubicBezTo>
                    <a:pt x="44" y="24"/>
                    <a:pt x="45" y="25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5" y="27"/>
                    <a:pt x="45" y="27"/>
                    <a:pt x="44" y="28"/>
                  </a:cubicBezTo>
                  <a:cubicBezTo>
                    <a:pt x="43" y="26"/>
                    <a:pt x="41" y="24"/>
                    <a:pt x="40" y="24"/>
                  </a:cubicBezTo>
                  <a:cubicBezTo>
                    <a:pt x="38" y="24"/>
                    <a:pt x="38" y="26"/>
                    <a:pt x="36" y="26"/>
                  </a:cubicBezTo>
                  <a:cubicBezTo>
                    <a:pt x="37" y="29"/>
                    <a:pt x="38" y="29"/>
                    <a:pt x="39" y="31"/>
                  </a:cubicBezTo>
                  <a:cubicBezTo>
                    <a:pt x="38" y="32"/>
                    <a:pt x="38" y="32"/>
                    <a:pt x="38" y="33"/>
                  </a:cubicBezTo>
                  <a:cubicBezTo>
                    <a:pt x="36" y="32"/>
                    <a:pt x="35" y="29"/>
                    <a:pt x="34" y="28"/>
                  </a:cubicBezTo>
                  <a:cubicBezTo>
                    <a:pt x="32" y="29"/>
                    <a:pt x="30" y="31"/>
                    <a:pt x="28" y="32"/>
                  </a:cubicBezTo>
                  <a:cubicBezTo>
                    <a:pt x="29" y="34"/>
                    <a:pt x="31" y="35"/>
                    <a:pt x="32" y="36"/>
                  </a:cubicBezTo>
                  <a:cubicBezTo>
                    <a:pt x="31" y="37"/>
                    <a:pt x="31" y="37"/>
                    <a:pt x="30" y="37"/>
                  </a:cubicBezTo>
                  <a:cubicBezTo>
                    <a:pt x="29" y="35"/>
                    <a:pt x="27" y="35"/>
                    <a:pt x="26" y="33"/>
                  </a:cubicBezTo>
                  <a:cubicBezTo>
                    <a:pt x="23" y="35"/>
                    <a:pt x="21" y="36"/>
                    <a:pt x="19" y="38"/>
                  </a:cubicBezTo>
                  <a:cubicBezTo>
                    <a:pt x="21" y="38"/>
                    <a:pt x="22" y="40"/>
                    <a:pt x="22" y="42"/>
                  </a:cubicBezTo>
                  <a:cubicBezTo>
                    <a:pt x="22" y="41"/>
                    <a:pt x="21" y="42"/>
                    <a:pt x="21" y="42"/>
                  </a:cubicBezTo>
                  <a:cubicBezTo>
                    <a:pt x="20" y="41"/>
                    <a:pt x="19" y="40"/>
                    <a:pt x="18" y="39"/>
                  </a:cubicBezTo>
                  <a:cubicBezTo>
                    <a:pt x="16" y="40"/>
                    <a:pt x="14" y="40"/>
                    <a:pt x="14" y="41"/>
                  </a:cubicBezTo>
                  <a:cubicBezTo>
                    <a:pt x="16" y="43"/>
                    <a:pt x="20" y="45"/>
                    <a:pt x="16" y="47"/>
                  </a:cubicBezTo>
                  <a:cubicBezTo>
                    <a:pt x="15" y="45"/>
                    <a:pt x="14" y="44"/>
                    <a:pt x="12" y="42"/>
                  </a:cubicBezTo>
                  <a:cubicBezTo>
                    <a:pt x="11" y="43"/>
                    <a:pt x="7" y="45"/>
                    <a:pt x="6" y="48"/>
                  </a:cubicBezTo>
                  <a:cubicBezTo>
                    <a:pt x="24" y="52"/>
                    <a:pt x="41" y="59"/>
                    <a:pt x="59" y="64"/>
                  </a:cubicBezTo>
                  <a:cubicBezTo>
                    <a:pt x="59" y="65"/>
                    <a:pt x="59" y="64"/>
                    <a:pt x="60" y="65"/>
                  </a:cubicBezTo>
                  <a:cubicBezTo>
                    <a:pt x="76" y="68"/>
                    <a:pt x="91" y="76"/>
                    <a:pt x="106" y="78"/>
                  </a:cubicBezTo>
                  <a:cubicBezTo>
                    <a:pt x="106" y="77"/>
                    <a:pt x="105" y="77"/>
                    <a:pt x="105" y="76"/>
                  </a:cubicBezTo>
                  <a:cubicBezTo>
                    <a:pt x="104" y="76"/>
                    <a:pt x="104" y="77"/>
                    <a:pt x="103" y="76"/>
                  </a:cubicBezTo>
                  <a:cubicBezTo>
                    <a:pt x="103" y="76"/>
                    <a:pt x="102" y="75"/>
                    <a:pt x="102" y="75"/>
                  </a:cubicBezTo>
                  <a:cubicBezTo>
                    <a:pt x="103" y="74"/>
                    <a:pt x="103" y="73"/>
                    <a:pt x="104" y="73"/>
                  </a:cubicBezTo>
                  <a:cubicBezTo>
                    <a:pt x="103" y="72"/>
                    <a:pt x="103" y="71"/>
                    <a:pt x="103" y="71"/>
                  </a:cubicBezTo>
                  <a:cubicBezTo>
                    <a:pt x="101" y="71"/>
                    <a:pt x="99" y="71"/>
                    <a:pt x="99" y="73"/>
                  </a:cubicBezTo>
                  <a:cubicBezTo>
                    <a:pt x="95" y="71"/>
                    <a:pt x="98" y="69"/>
                    <a:pt x="102" y="68"/>
                  </a:cubicBezTo>
                  <a:cubicBezTo>
                    <a:pt x="101" y="67"/>
                    <a:pt x="100" y="66"/>
                    <a:pt x="100" y="64"/>
                  </a:cubicBezTo>
                  <a:cubicBezTo>
                    <a:pt x="98" y="64"/>
                    <a:pt x="97" y="66"/>
                    <a:pt x="96" y="66"/>
                  </a:cubicBezTo>
                  <a:cubicBezTo>
                    <a:pt x="96" y="65"/>
                    <a:pt x="95" y="64"/>
                    <a:pt x="96" y="63"/>
                  </a:cubicBezTo>
                  <a:cubicBezTo>
                    <a:pt x="97" y="63"/>
                    <a:pt x="98" y="63"/>
                    <a:pt x="99" y="62"/>
                  </a:cubicBezTo>
                  <a:cubicBezTo>
                    <a:pt x="98" y="60"/>
                    <a:pt x="99" y="58"/>
                    <a:pt x="98" y="57"/>
                  </a:cubicBezTo>
                  <a:cubicBezTo>
                    <a:pt x="96" y="58"/>
                    <a:pt x="96" y="60"/>
                    <a:pt x="94" y="60"/>
                  </a:cubicBezTo>
                  <a:cubicBezTo>
                    <a:pt x="93" y="56"/>
                    <a:pt x="99" y="53"/>
                    <a:pt x="94" y="50"/>
                  </a:cubicBezTo>
                  <a:cubicBezTo>
                    <a:pt x="93" y="50"/>
                    <a:pt x="92" y="51"/>
                    <a:pt x="92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49"/>
                    <a:pt x="92" y="48"/>
                    <a:pt x="94" y="47"/>
                  </a:cubicBezTo>
                  <a:cubicBezTo>
                    <a:pt x="92" y="45"/>
                    <a:pt x="93" y="43"/>
                    <a:pt x="91" y="42"/>
                  </a:cubicBezTo>
                  <a:cubicBezTo>
                    <a:pt x="89" y="43"/>
                    <a:pt x="89" y="43"/>
                    <a:pt x="88" y="44"/>
                  </a:cubicBezTo>
                  <a:cubicBezTo>
                    <a:pt x="87" y="44"/>
                    <a:pt x="87" y="44"/>
                    <a:pt x="86" y="43"/>
                  </a:cubicBezTo>
                  <a:cubicBezTo>
                    <a:pt x="86" y="41"/>
                    <a:pt x="88" y="41"/>
                    <a:pt x="90" y="40"/>
                  </a:cubicBezTo>
                  <a:cubicBezTo>
                    <a:pt x="90" y="39"/>
                    <a:pt x="89" y="37"/>
                    <a:pt x="89" y="37"/>
                  </a:cubicBezTo>
                  <a:cubicBezTo>
                    <a:pt x="87" y="37"/>
                    <a:pt x="85" y="40"/>
                    <a:pt x="83" y="38"/>
                  </a:cubicBezTo>
                  <a:cubicBezTo>
                    <a:pt x="83" y="35"/>
                    <a:pt x="85" y="35"/>
                    <a:pt x="88" y="34"/>
                  </a:cubicBezTo>
                  <a:cubicBezTo>
                    <a:pt x="87" y="33"/>
                    <a:pt x="87" y="31"/>
                    <a:pt x="85" y="30"/>
                  </a:cubicBezTo>
                  <a:cubicBezTo>
                    <a:pt x="83" y="30"/>
                    <a:pt x="81" y="32"/>
                    <a:pt x="80" y="32"/>
                  </a:cubicBezTo>
                  <a:cubicBezTo>
                    <a:pt x="79" y="31"/>
                    <a:pt x="79" y="30"/>
                    <a:pt x="79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5"/>
                    <a:pt x="82" y="24"/>
                    <a:pt x="83" y="22"/>
                  </a:cubicBezTo>
                  <a:cubicBezTo>
                    <a:pt x="81" y="23"/>
                    <a:pt x="78" y="25"/>
                    <a:pt x="77" y="26"/>
                  </a:cubicBezTo>
                  <a:cubicBezTo>
                    <a:pt x="76" y="26"/>
                    <a:pt x="76" y="25"/>
                    <a:pt x="76" y="25"/>
                  </a:cubicBezTo>
                  <a:cubicBezTo>
                    <a:pt x="77" y="23"/>
                    <a:pt x="80" y="22"/>
                    <a:pt x="82" y="21"/>
                  </a:cubicBezTo>
                  <a:cubicBezTo>
                    <a:pt x="81" y="19"/>
                    <a:pt x="81" y="18"/>
                    <a:pt x="80" y="17"/>
                  </a:cubicBezTo>
                  <a:cubicBezTo>
                    <a:pt x="77" y="18"/>
                    <a:pt x="76" y="19"/>
                    <a:pt x="74" y="21"/>
                  </a:cubicBezTo>
                  <a:cubicBezTo>
                    <a:pt x="73" y="21"/>
                    <a:pt x="73" y="20"/>
                    <a:pt x="72" y="19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77" y="11"/>
                    <a:pt x="76" y="8"/>
                    <a:pt x="7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="" xmlns:a16="http://schemas.microsoft.com/office/drawing/2014/main" id="{A1D90809-16D9-4110-83BF-4A1AE31A5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6" y="3359151"/>
              <a:ext cx="196850" cy="144463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 w 51"/>
                <a:gd name="T5" fmla="*/ 22 h 37"/>
                <a:gd name="T6" fmla="*/ 0 w 51"/>
                <a:gd name="T7" fmla="*/ 20 h 37"/>
                <a:gd name="T8" fmla="*/ 0 w 51"/>
                <a:gd name="T9" fmla="*/ 17 h 37"/>
                <a:gd name="T10" fmla="*/ 27 w 51"/>
                <a:gd name="T11" fmla="*/ 0 h 37"/>
                <a:gd name="T12" fmla="*/ 29 w 51"/>
                <a:gd name="T13" fmla="*/ 1 h 37"/>
                <a:gd name="T14" fmla="*/ 51 w 51"/>
                <a:gd name="T15" fmla="*/ 36 h 37"/>
                <a:gd name="T16" fmla="*/ 27 w 51"/>
                <a:gd name="T17" fmla="*/ 3 h 37"/>
                <a:gd name="T18" fmla="*/ 4 w 51"/>
                <a:gd name="T19" fmla="*/ 19 h 37"/>
                <a:gd name="T20" fmla="*/ 45 w 51"/>
                <a:gd name="T21" fmla="*/ 33 h 37"/>
                <a:gd name="T22" fmla="*/ 27 w 51"/>
                <a:gd name="T2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7">
                  <a:moveTo>
                    <a:pt x="51" y="36"/>
                  </a:moveTo>
                  <a:cubicBezTo>
                    <a:pt x="51" y="37"/>
                    <a:pt x="49" y="37"/>
                    <a:pt x="48" y="37"/>
                  </a:cubicBezTo>
                  <a:cubicBezTo>
                    <a:pt x="34" y="32"/>
                    <a:pt x="20" y="24"/>
                    <a:pt x="4" y="22"/>
                  </a:cubicBezTo>
                  <a:cubicBezTo>
                    <a:pt x="2" y="21"/>
                    <a:pt x="1" y="22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0" y="12"/>
                    <a:pt x="17" y="5"/>
                    <a:pt x="27" y="0"/>
                  </a:cubicBezTo>
                  <a:cubicBezTo>
                    <a:pt x="28" y="1"/>
                    <a:pt x="29" y="0"/>
                    <a:pt x="29" y="1"/>
                  </a:cubicBezTo>
                  <a:cubicBezTo>
                    <a:pt x="34" y="15"/>
                    <a:pt x="45" y="26"/>
                    <a:pt x="51" y="36"/>
                  </a:cubicBezTo>
                  <a:close/>
                  <a:moveTo>
                    <a:pt x="27" y="3"/>
                  </a:moveTo>
                  <a:cubicBezTo>
                    <a:pt x="18" y="7"/>
                    <a:pt x="12" y="13"/>
                    <a:pt x="4" y="19"/>
                  </a:cubicBezTo>
                  <a:cubicBezTo>
                    <a:pt x="18" y="22"/>
                    <a:pt x="32" y="30"/>
                    <a:pt x="45" y="33"/>
                  </a:cubicBezTo>
                  <a:cubicBezTo>
                    <a:pt x="39" y="22"/>
                    <a:pt x="32" y="1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="" xmlns:a16="http://schemas.microsoft.com/office/drawing/2014/main" id="{A409E5A7-2A2D-4902-B44C-A4548D4F775B}"/>
              </a:ext>
            </a:extLst>
          </p:cNvPr>
          <p:cNvGrpSpPr/>
          <p:nvPr/>
        </p:nvGrpSpPr>
        <p:grpSpPr>
          <a:xfrm rot="20756575">
            <a:off x="1736735" y="2255230"/>
            <a:ext cx="346947" cy="1373895"/>
            <a:chOff x="6038851" y="3187701"/>
            <a:chExt cx="119063" cy="471488"/>
          </a:xfrm>
          <a:solidFill>
            <a:schemeClr val="accent2"/>
          </a:solidFill>
        </p:grpSpPr>
        <p:sp>
          <p:nvSpPr>
            <p:cNvPr id="107" name="Freeform 18">
              <a:extLst>
                <a:ext uri="{FF2B5EF4-FFF2-40B4-BE49-F238E27FC236}">
                  <a16:creationId xmlns="" xmlns:a16="http://schemas.microsoft.com/office/drawing/2014/main" id="{08274F4A-299E-46BD-A66E-DC0C6CB4831E}"/>
                </a:ext>
              </a:extLst>
            </p:cNvPr>
            <p:cNvSpPr/>
            <p:nvPr/>
          </p:nvSpPr>
          <p:spPr bwMode="auto">
            <a:xfrm>
              <a:off x="6091238" y="3295651"/>
              <a:ext cx="33338" cy="206375"/>
            </a:xfrm>
            <a:custGeom>
              <a:avLst/>
              <a:gdLst>
                <a:gd name="T0" fmla="*/ 6 w 8"/>
                <a:gd name="T1" fmla="*/ 54 h 54"/>
                <a:gd name="T2" fmla="*/ 0 w 8"/>
                <a:gd name="T3" fmla="*/ 1 h 54"/>
                <a:gd name="T4" fmla="*/ 3 w 8"/>
                <a:gd name="T5" fmla="*/ 7 h 54"/>
                <a:gd name="T6" fmla="*/ 7 w 8"/>
                <a:gd name="T7" fmla="*/ 50 h 54"/>
                <a:gd name="T8" fmla="*/ 6 w 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4">
                  <a:moveTo>
                    <a:pt x="6" y="54"/>
                  </a:moveTo>
                  <a:cubicBezTo>
                    <a:pt x="5" y="37"/>
                    <a:pt x="4" y="18"/>
                    <a:pt x="0" y="1"/>
                  </a:cubicBezTo>
                  <a:cubicBezTo>
                    <a:pt x="3" y="0"/>
                    <a:pt x="2" y="5"/>
                    <a:pt x="3" y="7"/>
                  </a:cubicBezTo>
                  <a:cubicBezTo>
                    <a:pt x="5" y="19"/>
                    <a:pt x="6" y="35"/>
                    <a:pt x="7" y="50"/>
                  </a:cubicBezTo>
                  <a:cubicBezTo>
                    <a:pt x="7" y="51"/>
                    <a:pt x="8" y="54"/>
                    <a:pt x="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9">
              <a:extLst>
                <a:ext uri="{FF2B5EF4-FFF2-40B4-BE49-F238E27FC236}">
                  <a16:creationId xmlns="" xmlns:a16="http://schemas.microsoft.com/office/drawing/2014/main" id="{AC150596-8562-4E9B-A903-7E7D9B3B00C4}"/>
                </a:ext>
              </a:extLst>
            </p:cNvPr>
            <p:cNvSpPr/>
            <p:nvPr/>
          </p:nvSpPr>
          <p:spPr bwMode="auto">
            <a:xfrm>
              <a:off x="6075363" y="3309938"/>
              <a:ext cx="36513" cy="222250"/>
            </a:xfrm>
            <a:custGeom>
              <a:avLst/>
              <a:gdLst>
                <a:gd name="T0" fmla="*/ 0 w 9"/>
                <a:gd name="T1" fmla="*/ 0 h 58"/>
                <a:gd name="T2" fmla="*/ 1 w 9"/>
                <a:gd name="T3" fmla="*/ 0 h 58"/>
                <a:gd name="T4" fmla="*/ 9 w 9"/>
                <a:gd name="T5" fmla="*/ 58 h 58"/>
                <a:gd name="T6" fmla="*/ 1 w 9"/>
                <a:gd name="T7" fmla="*/ 15 h 58"/>
                <a:gd name="T8" fmla="*/ 0 w 9"/>
                <a:gd name="T9" fmla="*/ 2 h 58"/>
                <a:gd name="T10" fmla="*/ 0 w 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17"/>
                    <a:pt x="6" y="41"/>
                    <a:pt x="9" y="58"/>
                  </a:cubicBezTo>
                  <a:cubicBezTo>
                    <a:pt x="6" y="47"/>
                    <a:pt x="3" y="30"/>
                    <a:pt x="1" y="15"/>
                  </a:cubicBezTo>
                  <a:cubicBezTo>
                    <a:pt x="1" y="11"/>
                    <a:pt x="0" y="6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20">
              <a:extLst>
                <a:ext uri="{FF2B5EF4-FFF2-40B4-BE49-F238E27FC236}">
                  <a16:creationId xmlns="" xmlns:a16="http://schemas.microsoft.com/office/drawing/2014/main" id="{9514E7C7-A68E-4443-8CE0-D0049DB63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8851" y="3187701"/>
              <a:ext cx="119063" cy="471488"/>
            </a:xfrm>
            <a:custGeom>
              <a:avLst/>
              <a:gdLst>
                <a:gd name="T0" fmla="*/ 19 w 29"/>
                <a:gd name="T1" fmla="*/ 16 h 123"/>
                <a:gd name="T2" fmla="*/ 23 w 29"/>
                <a:gd name="T3" fmla="*/ 39 h 123"/>
                <a:gd name="T4" fmla="*/ 28 w 29"/>
                <a:gd name="T5" fmla="*/ 88 h 123"/>
                <a:gd name="T6" fmla="*/ 26 w 29"/>
                <a:gd name="T7" fmla="*/ 116 h 123"/>
                <a:gd name="T8" fmla="*/ 21 w 29"/>
                <a:gd name="T9" fmla="*/ 117 h 123"/>
                <a:gd name="T10" fmla="*/ 9 w 29"/>
                <a:gd name="T11" fmla="*/ 95 h 123"/>
                <a:gd name="T12" fmla="*/ 10 w 29"/>
                <a:gd name="T13" fmla="*/ 91 h 123"/>
                <a:gd name="T14" fmla="*/ 4 w 29"/>
                <a:gd name="T15" fmla="*/ 34 h 123"/>
                <a:gd name="T16" fmla="*/ 3 w 29"/>
                <a:gd name="T17" fmla="*/ 23 h 123"/>
                <a:gd name="T18" fmla="*/ 0 w 29"/>
                <a:gd name="T19" fmla="*/ 20 h 123"/>
                <a:gd name="T20" fmla="*/ 1 w 29"/>
                <a:gd name="T21" fmla="*/ 14 h 123"/>
                <a:gd name="T22" fmla="*/ 3 w 29"/>
                <a:gd name="T23" fmla="*/ 8 h 123"/>
                <a:gd name="T24" fmla="*/ 17 w 29"/>
                <a:gd name="T25" fmla="*/ 11 h 123"/>
                <a:gd name="T26" fmla="*/ 15 w 29"/>
                <a:gd name="T27" fmla="*/ 8 h 123"/>
                <a:gd name="T28" fmla="*/ 6 w 29"/>
                <a:gd name="T29" fmla="*/ 12 h 123"/>
                <a:gd name="T30" fmla="*/ 15 w 29"/>
                <a:gd name="T31" fmla="*/ 8 h 123"/>
                <a:gd name="T32" fmla="*/ 4 w 29"/>
                <a:gd name="T33" fmla="*/ 15 h 123"/>
                <a:gd name="T34" fmla="*/ 8 w 29"/>
                <a:gd name="T35" fmla="*/ 19 h 123"/>
                <a:gd name="T36" fmla="*/ 17 w 29"/>
                <a:gd name="T37" fmla="*/ 16 h 123"/>
                <a:gd name="T38" fmla="*/ 18 w 29"/>
                <a:gd name="T39" fmla="*/ 22 h 123"/>
                <a:gd name="T40" fmla="*/ 18 w 29"/>
                <a:gd name="T41" fmla="*/ 25 h 123"/>
                <a:gd name="T42" fmla="*/ 6 w 29"/>
                <a:gd name="T43" fmla="*/ 28 h 123"/>
                <a:gd name="T44" fmla="*/ 8 w 29"/>
                <a:gd name="T45" fmla="*/ 50 h 123"/>
                <a:gd name="T46" fmla="*/ 10 w 29"/>
                <a:gd name="T47" fmla="*/ 66 h 123"/>
                <a:gd name="T48" fmla="*/ 11 w 29"/>
                <a:gd name="T49" fmla="*/ 75 h 123"/>
                <a:gd name="T50" fmla="*/ 13 w 29"/>
                <a:gd name="T51" fmla="*/ 93 h 123"/>
                <a:gd name="T52" fmla="*/ 21 w 29"/>
                <a:gd name="T53" fmla="*/ 57 h 123"/>
                <a:gd name="T54" fmla="*/ 18 w 29"/>
                <a:gd name="T55" fmla="*/ 27 h 123"/>
                <a:gd name="T56" fmla="*/ 25 w 29"/>
                <a:gd name="T57" fmla="*/ 73 h 123"/>
                <a:gd name="T58" fmla="*/ 25 w 29"/>
                <a:gd name="T59" fmla="*/ 73 h 123"/>
                <a:gd name="T60" fmla="*/ 26 w 29"/>
                <a:gd name="T61" fmla="*/ 92 h 123"/>
                <a:gd name="T62" fmla="*/ 24 w 29"/>
                <a:gd name="T63" fmla="*/ 80 h 123"/>
                <a:gd name="T64" fmla="*/ 14 w 29"/>
                <a:gd name="T65" fmla="*/ 95 h 123"/>
                <a:gd name="T66" fmla="*/ 23 w 29"/>
                <a:gd name="T67" fmla="*/ 111 h 123"/>
                <a:gd name="T68" fmla="*/ 25 w 29"/>
                <a:gd name="T69" fmla="*/ 98 h 123"/>
                <a:gd name="T70" fmla="*/ 14 w 29"/>
                <a:gd name="T71" fmla="*/ 95 h 123"/>
                <a:gd name="T72" fmla="*/ 26 w 29"/>
                <a:gd name="T73" fmla="*/ 95 h 123"/>
                <a:gd name="T74" fmla="*/ 26 w 29"/>
                <a:gd name="T75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123">
                  <a:moveTo>
                    <a:pt x="20" y="15"/>
                  </a:moveTo>
                  <a:cubicBezTo>
                    <a:pt x="20" y="16"/>
                    <a:pt x="19" y="16"/>
                    <a:pt x="19" y="16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18" y="25"/>
                    <a:pt x="22" y="32"/>
                    <a:pt x="23" y="39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4" y="56"/>
                    <a:pt x="25" y="71"/>
                    <a:pt x="28" y="88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9"/>
                    <a:pt x="25" y="108"/>
                    <a:pt x="26" y="116"/>
                  </a:cubicBezTo>
                  <a:cubicBezTo>
                    <a:pt x="26" y="119"/>
                    <a:pt x="25" y="120"/>
                    <a:pt x="24" y="123"/>
                  </a:cubicBezTo>
                  <a:cubicBezTo>
                    <a:pt x="22" y="122"/>
                    <a:pt x="23" y="118"/>
                    <a:pt x="21" y="117"/>
                  </a:cubicBezTo>
                  <a:cubicBezTo>
                    <a:pt x="19" y="109"/>
                    <a:pt x="14" y="103"/>
                    <a:pt x="12" y="96"/>
                  </a:cubicBezTo>
                  <a:cubicBezTo>
                    <a:pt x="11" y="95"/>
                    <a:pt x="10" y="95"/>
                    <a:pt x="9" y="95"/>
                  </a:cubicBezTo>
                  <a:cubicBezTo>
                    <a:pt x="10" y="94"/>
                    <a:pt x="10" y="93"/>
                    <a:pt x="9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7" y="73"/>
                    <a:pt x="6" y="53"/>
                    <a:pt x="3" y="35"/>
                  </a:cubicBezTo>
                  <a:cubicBezTo>
                    <a:pt x="3" y="35"/>
                    <a:pt x="4" y="35"/>
                    <a:pt x="4" y="34"/>
                  </a:cubicBezTo>
                  <a:cubicBezTo>
                    <a:pt x="3" y="32"/>
                    <a:pt x="3" y="28"/>
                    <a:pt x="2" y="26"/>
                  </a:cubicBezTo>
                  <a:cubicBezTo>
                    <a:pt x="3" y="26"/>
                    <a:pt x="4" y="25"/>
                    <a:pt x="3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3" y="19"/>
                    <a:pt x="1" y="16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2" y="11"/>
                    <a:pt x="3" y="9"/>
                    <a:pt x="3" y="8"/>
                  </a:cubicBezTo>
                  <a:cubicBezTo>
                    <a:pt x="5" y="4"/>
                    <a:pt x="12" y="0"/>
                    <a:pt x="17" y="4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8" y="13"/>
                    <a:pt x="18" y="14"/>
                    <a:pt x="20" y="15"/>
                  </a:cubicBezTo>
                  <a:close/>
                  <a:moveTo>
                    <a:pt x="15" y="8"/>
                  </a:moveTo>
                  <a:cubicBezTo>
                    <a:pt x="13" y="4"/>
                    <a:pt x="5" y="5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9" y="13"/>
                    <a:pt x="11" y="12"/>
                    <a:pt x="14" y="12"/>
                  </a:cubicBezTo>
                  <a:cubicBezTo>
                    <a:pt x="14" y="11"/>
                    <a:pt x="15" y="9"/>
                    <a:pt x="15" y="8"/>
                  </a:cubicBezTo>
                  <a:close/>
                  <a:moveTo>
                    <a:pt x="14" y="15"/>
                  </a:moveTo>
                  <a:cubicBezTo>
                    <a:pt x="11" y="15"/>
                    <a:pt x="7" y="15"/>
                    <a:pt x="4" y="15"/>
                  </a:cubicBezTo>
                  <a:cubicBezTo>
                    <a:pt x="5" y="18"/>
                    <a:pt x="11" y="15"/>
                    <a:pt x="14" y="15"/>
                  </a:cubicBezTo>
                  <a:close/>
                  <a:moveTo>
                    <a:pt x="8" y="19"/>
                  </a:moveTo>
                  <a:cubicBezTo>
                    <a:pt x="12" y="18"/>
                    <a:pt x="14" y="18"/>
                    <a:pt x="17" y="18"/>
                  </a:cubicBezTo>
                  <a:cubicBezTo>
                    <a:pt x="17" y="17"/>
                    <a:pt x="18" y="17"/>
                    <a:pt x="17" y="16"/>
                  </a:cubicBezTo>
                  <a:cubicBezTo>
                    <a:pt x="15" y="18"/>
                    <a:pt x="11" y="18"/>
                    <a:pt x="8" y="19"/>
                  </a:cubicBezTo>
                  <a:close/>
                  <a:moveTo>
                    <a:pt x="18" y="22"/>
                  </a:moveTo>
                  <a:cubicBezTo>
                    <a:pt x="15" y="23"/>
                    <a:pt x="10" y="23"/>
                    <a:pt x="8" y="25"/>
                  </a:cubicBezTo>
                  <a:cubicBezTo>
                    <a:pt x="12" y="25"/>
                    <a:pt x="15" y="25"/>
                    <a:pt x="18" y="25"/>
                  </a:cubicBezTo>
                  <a:cubicBezTo>
                    <a:pt x="18" y="24"/>
                    <a:pt x="19" y="22"/>
                    <a:pt x="18" y="22"/>
                  </a:cubicBezTo>
                  <a:close/>
                  <a:moveTo>
                    <a:pt x="6" y="28"/>
                  </a:moveTo>
                  <a:cubicBezTo>
                    <a:pt x="6" y="29"/>
                    <a:pt x="6" y="29"/>
                    <a:pt x="5" y="30"/>
                  </a:cubicBezTo>
                  <a:cubicBezTo>
                    <a:pt x="6" y="37"/>
                    <a:pt x="7" y="44"/>
                    <a:pt x="8" y="50"/>
                  </a:cubicBezTo>
                  <a:cubicBezTo>
                    <a:pt x="7" y="54"/>
                    <a:pt x="9" y="59"/>
                    <a:pt x="9" y="62"/>
                  </a:cubicBezTo>
                  <a:cubicBezTo>
                    <a:pt x="10" y="63"/>
                    <a:pt x="11" y="66"/>
                    <a:pt x="10" y="66"/>
                  </a:cubicBezTo>
                  <a:cubicBezTo>
                    <a:pt x="10" y="66"/>
                    <a:pt x="10" y="65"/>
                    <a:pt x="9" y="64"/>
                  </a:cubicBezTo>
                  <a:cubicBezTo>
                    <a:pt x="10" y="68"/>
                    <a:pt x="10" y="71"/>
                    <a:pt x="11" y="75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3" y="81"/>
                    <a:pt x="11" y="88"/>
                    <a:pt x="13" y="93"/>
                  </a:cubicBezTo>
                  <a:cubicBezTo>
                    <a:pt x="16" y="92"/>
                    <a:pt x="19" y="91"/>
                    <a:pt x="23" y="92"/>
                  </a:cubicBezTo>
                  <a:cubicBezTo>
                    <a:pt x="23" y="80"/>
                    <a:pt x="22" y="68"/>
                    <a:pt x="21" y="57"/>
                  </a:cubicBezTo>
                  <a:cubicBezTo>
                    <a:pt x="21" y="50"/>
                    <a:pt x="19" y="39"/>
                    <a:pt x="20" y="32"/>
                  </a:cubicBezTo>
                  <a:cubicBezTo>
                    <a:pt x="19" y="30"/>
                    <a:pt x="19" y="28"/>
                    <a:pt x="18" y="27"/>
                  </a:cubicBezTo>
                  <a:cubicBezTo>
                    <a:pt x="15" y="28"/>
                    <a:pt x="11" y="27"/>
                    <a:pt x="6" y="28"/>
                  </a:cubicBezTo>
                  <a:close/>
                  <a:moveTo>
                    <a:pt x="25" y="73"/>
                  </a:moveTo>
                  <a:cubicBezTo>
                    <a:pt x="24" y="73"/>
                    <a:pt x="25" y="72"/>
                    <a:pt x="24" y="72"/>
                  </a:cubicBezTo>
                  <a:cubicBezTo>
                    <a:pt x="25" y="73"/>
                    <a:pt x="24" y="74"/>
                    <a:pt x="25" y="73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6" y="92"/>
                  </a:cubicBezTo>
                  <a:cubicBezTo>
                    <a:pt x="27" y="89"/>
                    <a:pt x="25" y="84"/>
                    <a:pt x="25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4" y="84"/>
                    <a:pt x="23" y="88"/>
                    <a:pt x="25" y="92"/>
                  </a:cubicBezTo>
                  <a:close/>
                  <a:moveTo>
                    <a:pt x="14" y="95"/>
                  </a:moveTo>
                  <a:cubicBezTo>
                    <a:pt x="16" y="101"/>
                    <a:pt x="19" y="106"/>
                    <a:pt x="21" y="112"/>
                  </a:cubicBezTo>
                  <a:cubicBezTo>
                    <a:pt x="22" y="112"/>
                    <a:pt x="22" y="111"/>
                    <a:pt x="23" y="111"/>
                  </a:cubicBezTo>
                  <a:cubicBezTo>
                    <a:pt x="23" y="111"/>
                    <a:pt x="24" y="112"/>
                    <a:pt x="24" y="111"/>
                  </a:cubicBezTo>
                  <a:cubicBezTo>
                    <a:pt x="24" y="108"/>
                    <a:pt x="24" y="102"/>
                    <a:pt x="25" y="98"/>
                  </a:cubicBezTo>
                  <a:cubicBezTo>
                    <a:pt x="24" y="97"/>
                    <a:pt x="23" y="96"/>
                    <a:pt x="23" y="95"/>
                  </a:cubicBezTo>
                  <a:cubicBezTo>
                    <a:pt x="21" y="93"/>
                    <a:pt x="17" y="95"/>
                    <a:pt x="14" y="95"/>
                  </a:cubicBezTo>
                  <a:close/>
                  <a:moveTo>
                    <a:pt x="26" y="95"/>
                  </a:moveTo>
                  <a:cubicBezTo>
                    <a:pt x="25" y="95"/>
                    <a:pt x="26" y="95"/>
                    <a:pt x="26" y="95"/>
                  </a:cubicBezTo>
                  <a:cubicBezTo>
                    <a:pt x="25" y="95"/>
                    <a:pt x="25" y="94"/>
                    <a:pt x="25" y="95"/>
                  </a:cubicBezTo>
                  <a:cubicBezTo>
                    <a:pt x="25" y="95"/>
                    <a:pt x="25" y="95"/>
                    <a:pt x="2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7">
            <a:extLst>
              <a:ext uri="{FF2B5EF4-FFF2-40B4-BE49-F238E27FC236}">
                <a16:creationId xmlns="" xmlns:a16="http://schemas.microsoft.com/office/drawing/2014/main" id="{CD7E194D-D939-4AFB-B135-2C81D2E0FC80}"/>
              </a:ext>
            </a:extLst>
          </p:cNvPr>
          <p:cNvGrpSpPr/>
          <p:nvPr/>
        </p:nvGrpSpPr>
        <p:grpSpPr>
          <a:xfrm rot="20824182">
            <a:off x="9757663" y="4507609"/>
            <a:ext cx="1117354" cy="1421792"/>
            <a:chOff x="9249518" y="409718"/>
            <a:chExt cx="2032419" cy="2737100"/>
          </a:xfrm>
        </p:grpSpPr>
        <p:sp>
          <p:nvSpPr>
            <p:cNvPr id="99" name="ï$ḷîdè">
              <a:extLst>
                <a:ext uri="{FF2B5EF4-FFF2-40B4-BE49-F238E27FC236}">
                  <a16:creationId xmlns="" xmlns:a16="http://schemas.microsoft.com/office/drawing/2014/main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ŝľiḑê">
              <a:extLst>
                <a:ext uri="{FF2B5EF4-FFF2-40B4-BE49-F238E27FC236}">
                  <a16:creationId xmlns="" xmlns:a16="http://schemas.microsoft.com/office/drawing/2014/main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ŝḷîḑe">
              <a:extLst>
                <a:ext uri="{FF2B5EF4-FFF2-40B4-BE49-F238E27FC236}">
                  <a16:creationId xmlns="" xmlns:a16="http://schemas.microsoft.com/office/drawing/2014/main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śḻíḑè">
              <a:extLst>
                <a:ext uri="{FF2B5EF4-FFF2-40B4-BE49-F238E27FC236}">
                  <a16:creationId xmlns="" xmlns:a16="http://schemas.microsoft.com/office/drawing/2014/main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š1ïḍe">
              <a:extLst>
                <a:ext uri="{FF2B5EF4-FFF2-40B4-BE49-F238E27FC236}">
                  <a16:creationId xmlns="" xmlns:a16="http://schemas.microsoft.com/office/drawing/2014/main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śľïḑè">
              <a:extLst>
                <a:ext uri="{FF2B5EF4-FFF2-40B4-BE49-F238E27FC236}">
                  <a16:creationId xmlns="" xmlns:a16="http://schemas.microsoft.com/office/drawing/2014/main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ïṩ1îḓé">
              <a:extLst>
                <a:ext uri="{FF2B5EF4-FFF2-40B4-BE49-F238E27FC236}">
                  <a16:creationId xmlns="" xmlns:a16="http://schemas.microsoft.com/office/drawing/2014/main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ś1ïḑê">
              <a:extLst>
                <a:ext uri="{FF2B5EF4-FFF2-40B4-BE49-F238E27FC236}">
                  <a16:creationId xmlns="" xmlns:a16="http://schemas.microsoft.com/office/drawing/2014/main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ş1íḍè">
              <a:extLst>
                <a:ext uri="{FF2B5EF4-FFF2-40B4-BE49-F238E27FC236}">
                  <a16:creationId xmlns="" xmlns:a16="http://schemas.microsoft.com/office/drawing/2014/main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ṡļíḑe">
              <a:extLst>
                <a:ext uri="{FF2B5EF4-FFF2-40B4-BE49-F238E27FC236}">
                  <a16:creationId xmlns="" xmlns:a16="http://schemas.microsoft.com/office/drawing/2014/main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íśliḍè">
              <a:extLst>
                <a:ext uri="{FF2B5EF4-FFF2-40B4-BE49-F238E27FC236}">
                  <a16:creationId xmlns="" xmlns:a16="http://schemas.microsoft.com/office/drawing/2014/main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ṥ1íḓe">
              <a:extLst>
                <a:ext uri="{FF2B5EF4-FFF2-40B4-BE49-F238E27FC236}">
                  <a16:creationId xmlns="" xmlns:a16="http://schemas.microsoft.com/office/drawing/2014/main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şļiḓe">
              <a:extLst>
                <a:ext uri="{FF2B5EF4-FFF2-40B4-BE49-F238E27FC236}">
                  <a16:creationId xmlns="" xmlns:a16="http://schemas.microsoft.com/office/drawing/2014/main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ísľiḑè">
              <a:extLst>
                <a:ext uri="{FF2B5EF4-FFF2-40B4-BE49-F238E27FC236}">
                  <a16:creationId xmlns="" xmlns:a16="http://schemas.microsoft.com/office/drawing/2014/main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sḻïḑè">
              <a:extLst>
                <a:ext uri="{FF2B5EF4-FFF2-40B4-BE49-F238E27FC236}">
                  <a16:creationId xmlns="" xmlns:a16="http://schemas.microsoft.com/office/drawing/2014/main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ṩḻïdè">
              <a:extLst>
                <a:ext uri="{FF2B5EF4-FFF2-40B4-BE49-F238E27FC236}">
                  <a16:creationId xmlns="" xmlns:a16="http://schemas.microsoft.com/office/drawing/2014/main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ṩḻîḑê">
              <a:extLst>
                <a:ext uri="{FF2B5EF4-FFF2-40B4-BE49-F238E27FC236}">
                  <a16:creationId xmlns="" xmlns:a16="http://schemas.microsoft.com/office/drawing/2014/main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sliḑè">
              <a:extLst>
                <a:ext uri="{FF2B5EF4-FFF2-40B4-BE49-F238E27FC236}">
                  <a16:creationId xmlns="" xmlns:a16="http://schemas.microsoft.com/office/drawing/2014/main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şļídè">
              <a:extLst>
                <a:ext uri="{FF2B5EF4-FFF2-40B4-BE49-F238E27FC236}">
                  <a16:creationId xmlns="" xmlns:a16="http://schemas.microsoft.com/office/drawing/2014/main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ṡḷïdè">
              <a:extLst>
                <a:ext uri="{FF2B5EF4-FFF2-40B4-BE49-F238E27FC236}">
                  <a16:creationId xmlns="" xmlns:a16="http://schemas.microsoft.com/office/drawing/2014/main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ṥḻïḍè">
              <a:extLst>
                <a:ext uri="{FF2B5EF4-FFF2-40B4-BE49-F238E27FC236}">
                  <a16:creationId xmlns="" xmlns:a16="http://schemas.microsoft.com/office/drawing/2014/main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šḷiḓè">
              <a:extLst>
                <a:ext uri="{FF2B5EF4-FFF2-40B4-BE49-F238E27FC236}">
                  <a16:creationId xmlns="" xmlns:a16="http://schemas.microsoft.com/office/drawing/2014/main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ṣļíḋè">
              <a:extLst>
                <a:ext uri="{FF2B5EF4-FFF2-40B4-BE49-F238E27FC236}">
                  <a16:creationId xmlns="" xmlns:a16="http://schemas.microsoft.com/office/drawing/2014/main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iSļídé">
              <a:extLst>
                <a:ext uri="{FF2B5EF4-FFF2-40B4-BE49-F238E27FC236}">
                  <a16:creationId xmlns="" xmlns:a16="http://schemas.microsoft.com/office/drawing/2014/main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ṩľídê">
              <a:extLst>
                <a:ext uri="{FF2B5EF4-FFF2-40B4-BE49-F238E27FC236}">
                  <a16:creationId xmlns="" xmlns:a16="http://schemas.microsoft.com/office/drawing/2014/main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ṥlîḋe">
              <a:extLst>
                <a:ext uri="{FF2B5EF4-FFF2-40B4-BE49-F238E27FC236}">
                  <a16:creationId xmlns="" xmlns:a16="http://schemas.microsoft.com/office/drawing/2014/main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isḷïḓé">
              <a:extLst>
                <a:ext uri="{FF2B5EF4-FFF2-40B4-BE49-F238E27FC236}">
                  <a16:creationId xmlns="" xmlns:a16="http://schemas.microsoft.com/office/drawing/2014/main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ŝ1idè">
              <a:extLst>
                <a:ext uri="{FF2B5EF4-FFF2-40B4-BE49-F238E27FC236}">
                  <a16:creationId xmlns="" xmlns:a16="http://schemas.microsoft.com/office/drawing/2014/main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ïṩ1íḑe">
              <a:extLst>
                <a:ext uri="{FF2B5EF4-FFF2-40B4-BE49-F238E27FC236}">
                  <a16:creationId xmlns="" xmlns:a16="http://schemas.microsoft.com/office/drawing/2014/main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ïşľídê">
              <a:extLst>
                <a:ext uri="{FF2B5EF4-FFF2-40B4-BE49-F238E27FC236}">
                  <a16:creationId xmlns="" xmlns:a16="http://schemas.microsoft.com/office/drawing/2014/main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ŝḷiḑè">
              <a:extLst>
                <a:ext uri="{FF2B5EF4-FFF2-40B4-BE49-F238E27FC236}">
                  <a16:creationId xmlns="" xmlns:a16="http://schemas.microsoft.com/office/drawing/2014/main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iṧlîḍe">
              <a:extLst>
                <a:ext uri="{FF2B5EF4-FFF2-40B4-BE49-F238E27FC236}">
                  <a16:creationId xmlns="" xmlns:a16="http://schemas.microsoft.com/office/drawing/2014/main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ślïḓè">
              <a:extLst>
                <a:ext uri="{FF2B5EF4-FFF2-40B4-BE49-F238E27FC236}">
                  <a16:creationId xmlns="" xmlns:a16="http://schemas.microsoft.com/office/drawing/2014/main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ṥľiḑé">
              <a:extLst>
                <a:ext uri="{FF2B5EF4-FFF2-40B4-BE49-F238E27FC236}">
                  <a16:creationId xmlns="" xmlns:a16="http://schemas.microsoft.com/office/drawing/2014/main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îsḻiḓè">
              <a:extLst>
                <a:ext uri="{FF2B5EF4-FFF2-40B4-BE49-F238E27FC236}">
                  <a16:creationId xmlns="" xmlns:a16="http://schemas.microsoft.com/office/drawing/2014/main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ŝ1îḋe">
              <a:extLst>
                <a:ext uri="{FF2B5EF4-FFF2-40B4-BE49-F238E27FC236}">
                  <a16:creationId xmlns="" xmlns:a16="http://schemas.microsoft.com/office/drawing/2014/main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ïṣ1ïde">
              <a:extLst>
                <a:ext uri="{FF2B5EF4-FFF2-40B4-BE49-F238E27FC236}">
                  <a16:creationId xmlns="" xmlns:a16="http://schemas.microsoft.com/office/drawing/2014/main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ṡ1iḓè">
              <a:extLst>
                <a:ext uri="{FF2B5EF4-FFF2-40B4-BE49-F238E27FC236}">
                  <a16:creationId xmlns="" xmlns:a16="http://schemas.microsoft.com/office/drawing/2014/main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ïş1iďè">
              <a:extLst>
                <a:ext uri="{FF2B5EF4-FFF2-40B4-BE49-F238E27FC236}">
                  <a16:creationId xmlns="" xmlns:a16="http://schemas.microsoft.com/office/drawing/2014/main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îŝ1iḍè">
              <a:extLst>
                <a:ext uri="{FF2B5EF4-FFF2-40B4-BE49-F238E27FC236}">
                  <a16:creationId xmlns="" xmlns:a16="http://schemas.microsoft.com/office/drawing/2014/main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š1ïďé">
              <a:extLst>
                <a:ext uri="{FF2B5EF4-FFF2-40B4-BE49-F238E27FC236}">
                  <a16:creationId xmlns="" xmlns:a16="http://schemas.microsoft.com/office/drawing/2014/main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7" name="组合 5">
            <a:extLst>
              <a:ext uri="{FF2B5EF4-FFF2-40B4-BE49-F238E27FC236}">
                <a16:creationId xmlns="" xmlns:a16="http://schemas.microsoft.com/office/drawing/2014/main" id="{283C2D22-482B-4DB7-A29B-A2EB4AB75393}"/>
              </a:ext>
            </a:extLst>
          </p:cNvPr>
          <p:cNvGrpSpPr/>
          <p:nvPr/>
        </p:nvGrpSpPr>
        <p:grpSpPr>
          <a:xfrm>
            <a:off x="1885275" y="316212"/>
            <a:ext cx="1311342" cy="1155979"/>
            <a:chOff x="11122317" y="360744"/>
            <a:chExt cx="578618" cy="488833"/>
          </a:xfrm>
        </p:grpSpPr>
        <p:sp>
          <p:nvSpPr>
            <p:cNvPr id="148" name="îṥlïdè">
              <a:extLst>
                <a:ext uri="{FF2B5EF4-FFF2-40B4-BE49-F238E27FC236}">
                  <a16:creationId xmlns="" xmlns:a16="http://schemas.microsoft.com/office/drawing/2014/main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iş1iďe">
              <a:extLst>
                <a:ext uri="{FF2B5EF4-FFF2-40B4-BE49-F238E27FC236}">
                  <a16:creationId xmlns="" xmlns:a16="http://schemas.microsoft.com/office/drawing/2014/main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0" name="组合 11">
            <a:extLst>
              <a:ext uri="{FF2B5EF4-FFF2-40B4-BE49-F238E27FC236}">
                <a16:creationId xmlns="" xmlns:a16="http://schemas.microsoft.com/office/drawing/2014/main" id="{842955C7-6EA4-4373-9E31-B4A27F342A03}"/>
              </a:ext>
            </a:extLst>
          </p:cNvPr>
          <p:cNvGrpSpPr/>
          <p:nvPr/>
        </p:nvGrpSpPr>
        <p:grpSpPr>
          <a:xfrm rot="655449" flipH="1">
            <a:off x="8653297" y="539662"/>
            <a:ext cx="1482401" cy="558315"/>
            <a:chOff x="8481675" y="312568"/>
            <a:chExt cx="2794195" cy="1198492"/>
          </a:xfrm>
        </p:grpSpPr>
        <p:grpSp>
          <p:nvGrpSpPr>
            <p:cNvPr id="151" name="组合 9">
              <a:extLst>
                <a:ext uri="{FF2B5EF4-FFF2-40B4-BE49-F238E27FC236}">
                  <a16:creationId xmlns="" xmlns:a16="http://schemas.microsoft.com/office/drawing/2014/main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57" name="iṧ1íďe">
                <a:extLst>
                  <a:ext uri="{FF2B5EF4-FFF2-40B4-BE49-F238E27FC236}">
                    <a16:creationId xmlns="" xmlns:a16="http://schemas.microsoft.com/office/drawing/2014/main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š1íďè">
                <a:extLst>
                  <a:ext uri="{FF2B5EF4-FFF2-40B4-BE49-F238E27FC236}">
                    <a16:creationId xmlns="" xmlns:a16="http://schemas.microsoft.com/office/drawing/2014/main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ïṣḻîdê">
                <a:extLst>
                  <a:ext uri="{FF2B5EF4-FFF2-40B4-BE49-F238E27FC236}">
                    <a16:creationId xmlns="" xmlns:a16="http://schemas.microsoft.com/office/drawing/2014/main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ṡliḑê">
                <a:extLst>
                  <a:ext uri="{FF2B5EF4-FFF2-40B4-BE49-F238E27FC236}">
                    <a16:creationId xmlns="" xmlns:a16="http://schemas.microsoft.com/office/drawing/2014/main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ṧļïde">
                <a:extLst>
                  <a:ext uri="{FF2B5EF4-FFF2-40B4-BE49-F238E27FC236}">
                    <a16:creationId xmlns="" xmlns:a16="http://schemas.microsoft.com/office/drawing/2014/main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iṥḻîḋê">
                <a:extLst>
                  <a:ext uri="{FF2B5EF4-FFF2-40B4-BE49-F238E27FC236}">
                    <a16:creationId xmlns="" xmlns:a16="http://schemas.microsoft.com/office/drawing/2014/main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şlîdè">
                <a:extLst>
                  <a:ext uri="{FF2B5EF4-FFF2-40B4-BE49-F238E27FC236}">
                    <a16:creationId xmlns="" xmlns:a16="http://schemas.microsoft.com/office/drawing/2014/main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îṣļîḑé">
                <a:extLst>
                  <a:ext uri="{FF2B5EF4-FFF2-40B4-BE49-F238E27FC236}">
                    <a16:creationId xmlns="" xmlns:a16="http://schemas.microsoft.com/office/drawing/2014/main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is1idè">
                <a:extLst>
                  <a:ext uri="{FF2B5EF4-FFF2-40B4-BE49-F238E27FC236}">
                    <a16:creationId xmlns="" xmlns:a16="http://schemas.microsoft.com/office/drawing/2014/main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íṧlïde">
                <a:extLst>
                  <a:ext uri="{FF2B5EF4-FFF2-40B4-BE49-F238E27FC236}">
                    <a16:creationId xmlns="" xmlns:a16="http://schemas.microsoft.com/office/drawing/2014/main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îṧlîḋe">
                <a:extLst>
                  <a:ext uri="{FF2B5EF4-FFF2-40B4-BE49-F238E27FC236}">
                    <a16:creationId xmlns="" xmlns:a16="http://schemas.microsoft.com/office/drawing/2014/main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ṡlïḍe">
                <a:extLst>
                  <a:ext uri="{FF2B5EF4-FFF2-40B4-BE49-F238E27FC236}">
                    <a16:creationId xmlns="" xmlns:a16="http://schemas.microsoft.com/office/drawing/2014/main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ïṩlïḍê">
                <a:extLst>
                  <a:ext uri="{FF2B5EF4-FFF2-40B4-BE49-F238E27FC236}">
                    <a16:creationId xmlns="" xmlns:a16="http://schemas.microsoft.com/office/drawing/2014/main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ś1ïḓê">
                <a:extLst>
                  <a:ext uri="{FF2B5EF4-FFF2-40B4-BE49-F238E27FC236}">
                    <a16:creationId xmlns="" xmlns:a16="http://schemas.microsoft.com/office/drawing/2014/main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iṧļîḋé">
                <a:extLst>
                  <a:ext uri="{FF2B5EF4-FFF2-40B4-BE49-F238E27FC236}">
                    <a16:creationId xmlns="" xmlns:a16="http://schemas.microsoft.com/office/drawing/2014/main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ṡḻïďe">
                <a:extLst>
                  <a:ext uri="{FF2B5EF4-FFF2-40B4-BE49-F238E27FC236}">
                    <a16:creationId xmlns="" xmlns:a16="http://schemas.microsoft.com/office/drawing/2014/main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işľíḓè">
                <a:extLst>
                  <a:ext uri="{FF2B5EF4-FFF2-40B4-BE49-F238E27FC236}">
                    <a16:creationId xmlns="" xmlns:a16="http://schemas.microsoft.com/office/drawing/2014/main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í$ḷiḍé">
                <a:extLst>
                  <a:ext uri="{FF2B5EF4-FFF2-40B4-BE49-F238E27FC236}">
                    <a16:creationId xmlns="" xmlns:a16="http://schemas.microsoft.com/office/drawing/2014/main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ïṩľiḍê">
                <a:extLst>
                  <a:ext uri="{FF2B5EF4-FFF2-40B4-BE49-F238E27FC236}">
                    <a16:creationId xmlns="" xmlns:a16="http://schemas.microsoft.com/office/drawing/2014/main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š1íḑé">
                <a:extLst>
                  <a:ext uri="{FF2B5EF4-FFF2-40B4-BE49-F238E27FC236}">
                    <a16:creationId xmlns="" xmlns:a16="http://schemas.microsoft.com/office/drawing/2014/main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$1ïde">
                <a:extLst>
                  <a:ext uri="{FF2B5EF4-FFF2-40B4-BE49-F238E27FC236}">
                    <a16:creationId xmlns="" xmlns:a16="http://schemas.microsoft.com/office/drawing/2014/main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ṧļiďè">
                <a:extLst>
                  <a:ext uri="{FF2B5EF4-FFF2-40B4-BE49-F238E27FC236}">
                    <a16:creationId xmlns="" xmlns:a16="http://schemas.microsoft.com/office/drawing/2014/main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sļïḍé">
                <a:extLst>
                  <a:ext uri="{FF2B5EF4-FFF2-40B4-BE49-F238E27FC236}">
                    <a16:creationId xmlns="" xmlns:a16="http://schemas.microsoft.com/office/drawing/2014/main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Slïḑê">
                <a:extLst>
                  <a:ext uri="{FF2B5EF4-FFF2-40B4-BE49-F238E27FC236}">
                    <a16:creationId xmlns="" xmlns:a16="http://schemas.microsoft.com/office/drawing/2014/main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iṥḻiďe">
                <a:extLst>
                  <a:ext uri="{FF2B5EF4-FFF2-40B4-BE49-F238E27FC236}">
                    <a16:creationId xmlns="" xmlns:a16="http://schemas.microsoft.com/office/drawing/2014/main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ṧľïḑé">
                <a:extLst>
                  <a:ext uri="{FF2B5EF4-FFF2-40B4-BE49-F238E27FC236}">
                    <a16:creationId xmlns="" xmlns:a16="http://schemas.microsoft.com/office/drawing/2014/main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1îďé">
                <a:extLst>
                  <a:ext uri="{FF2B5EF4-FFF2-40B4-BE49-F238E27FC236}">
                    <a16:creationId xmlns="" xmlns:a16="http://schemas.microsoft.com/office/drawing/2014/main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šļïḑè">
                <a:extLst>
                  <a:ext uri="{FF2B5EF4-FFF2-40B4-BE49-F238E27FC236}">
                    <a16:creationId xmlns="" xmlns:a16="http://schemas.microsoft.com/office/drawing/2014/main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i$ľídé">
                <a:extLst>
                  <a:ext uri="{FF2B5EF4-FFF2-40B4-BE49-F238E27FC236}">
                    <a16:creationId xmlns="" xmlns:a16="http://schemas.microsoft.com/office/drawing/2014/main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ṧļíḑé">
                <a:extLst>
                  <a:ext uri="{FF2B5EF4-FFF2-40B4-BE49-F238E27FC236}">
                    <a16:creationId xmlns="" xmlns:a16="http://schemas.microsoft.com/office/drawing/2014/main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şḻíďe">
                <a:extLst>
                  <a:ext uri="{FF2B5EF4-FFF2-40B4-BE49-F238E27FC236}">
                    <a16:creationId xmlns="" xmlns:a16="http://schemas.microsoft.com/office/drawing/2014/main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ŝļïḓê">
                <a:extLst>
                  <a:ext uri="{FF2B5EF4-FFF2-40B4-BE49-F238E27FC236}">
                    <a16:creationId xmlns="" xmlns:a16="http://schemas.microsoft.com/office/drawing/2014/main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îṣ1îďê">
                <a:extLst>
                  <a:ext uri="{FF2B5EF4-FFF2-40B4-BE49-F238E27FC236}">
                    <a16:creationId xmlns="" xmlns:a16="http://schemas.microsoft.com/office/drawing/2014/main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śḻîďé">
                <a:extLst>
                  <a:ext uri="{FF2B5EF4-FFF2-40B4-BE49-F238E27FC236}">
                    <a16:creationId xmlns="" xmlns:a16="http://schemas.microsoft.com/office/drawing/2014/main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ŝḷîḑê">
                <a:extLst>
                  <a:ext uri="{FF2B5EF4-FFF2-40B4-BE49-F238E27FC236}">
                    <a16:creationId xmlns="" xmlns:a16="http://schemas.microsoft.com/office/drawing/2014/main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šḻíḍê">
                <a:extLst>
                  <a:ext uri="{FF2B5EF4-FFF2-40B4-BE49-F238E27FC236}">
                    <a16:creationId xmlns="" xmlns:a16="http://schemas.microsoft.com/office/drawing/2014/main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ṥḻíḓê">
                <a:extLst>
                  <a:ext uri="{FF2B5EF4-FFF2-40B4-BE49-F238E27FC236}">
                    <a16:creationId xmlns="" xmlns:a16="http://schemas.microsoft.com/office/drawing/2014/main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î$ļîďè">
                <a:extLst>
                  <a:ext uri="{FF2B5EF4-FFF2-40B4-BE49-F238E27FC236}">
                    <a16:creationId xmlns="" xmlns:a16="http://schemas.microsoft.com/office/drawing/2014/main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îṣḻïdè">
                <a:extLst>
                  <a:ext uri="{FF2B5EF4-FFF2-40B4-BE49-F238E27FC236}">
                    <a16:creationId xmlns="" xmlns:a16="http://schemas.microsoft.com/office/drawing/2014/main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ṥḻíďè">
                <a:extLst>
                  <a:ext uri="{FF2B5EF4-FFF2-40B4-BE49-F238E27FC236}">
                    <a16:creationId xmlns="" xmlns:a16="http://schemas.microsoft.com/office/drawing/2014/main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íṩ1îďê">
                <a:extLst>
                  <a:ext uri="{FF2B5EF4-FFF2-40B4-BE49-F238E27FC236}">
                    <a16:creationId xmlns="" xmlns:a16="http://schemas.microsoft.com/office/drawing/2014/main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ï$1iďè">
                <a:extLst>
                  <a:ext uri="{FF2B5EF4-FFF2-40B4-BE49-F238E27FC236}">
                    <a16:creationId xmlns="" xmlns:a16="http://schemas.microsoft.com/office/drawing/2014/main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ŝļiďé">
                <a:extLst>
                  <a:ext uri="{FF2B5EF4-FFF2-40B4-BE49-F238E27FC236}">
                    <a16:creationId xmlns="" xmlns:a16="http://schemas.microsoft.com/office/drawing/2014/main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ḻíḋe">
                <a:extLst>
                  <a:ext uri="{FF2B5EF4-FFF2-40B4-BE49-F238E27FC236}">
                    <a16:creationId xmlns="" xmlns:a16="http://schemas.microsoft.com/office/drawing/2014/main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i$ḷîḑê">
                <a:extLst>
                  <a:ext uri="{FF2B5EF4-FFF2-40B4-BE49-F238E27FC236}">
                    <a16:creationId xmlns="" xmlns:a16="http://schemas.microsoft.com/office/drawing/2014/main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iṥļîdè">
                <a:extLst>
                  <a:ext uri="{FF2B5EF4-FFF2-40B4-BE49-F238E27FC236}">
                    <a16:creationId xmlns="" xmlns:a16="http://schemas.microsoft.com/office/drawing/2014/main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Slïḓé">
                <a:extLst>
                  <a:ext uri="{FF2B5EF4-FFF2-40B4-BE49-F238E27FC236}">
                    <a16:creationId xmlns="" xmlns:a16="http://schemas.microsoft.com/office/drawing/2014/main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íṡḷíďè">
                <a:extLst>
                  <a:ext uri="{FF2B5EF4-FFF2-40B4-BE49-F238E27FC236}">
                    <a16:creationId xmlns="" xmlns:a16="http://schemas.microsoft.com/office/drawing/2014/main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ïŝļide">
                <a:extLst>
                  <a:ext uri="{FF2B5EF4-FFF2-40B4-BE49-F238E27FC236}">
                    <a16:creationId xmlns="" xmlns:a16="http://schemas.microsoft.com/office/drawing/2014/main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ísliḓê">
                <a:extLst>
                  <a:ext uri="{FF2B5EF4-FFF2-40B4-BE49-F238E27FC236}">
                    <a16:creationId xmlns="" xmlns:a16="http://schemas.microsoft.com/office/drawing/2014/main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ïṡļidè">
                <a:extLst>
                  <a:ext uri="{FF2B5EF4-FFF2-40B4-BE49-F238E27FC236}">
                    <a16:creationId xmlns="" xmlns:a16="http://schemas.microsoft.com/office/drawing/2014/main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śļiḋê">
                <a:extLst>
                  <a:ext uri="{FF2B5EF4-FFF2-40B4-BE49-F238E27FC236}">
                    <a16:creationId xmlns="" xmlns:a16="http://schemas.microsoft.com/office/drawing/2014/main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ṡ1iďê">
                <a:extLst>
                  <a:ext uri="{FF2B5EF4-FFF2-40B4-BE49-F238E27FC236}">
                    <a16:creationId xmlns="" xmlns:a16="http://schemas.microsoft.com/office/drawing/2014/main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2" name="组合 10">
              <a:extLst>
                <a:ext uri="{FF2B5EF4-FFF2-40B4-BE49-F238E27FC236}">
                  <a16:creationId xmlns="" xmlns:a16="http://schemas.microsoft.com/office/drawing/2014/main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153" name="îşḻíďé">
                <a:extLst>
                  <a:ext uri="{FF2B5EF4-FFF2-40B4-BE49-F238E27FC236}">
                    <a16:creationId xmlns="" xmlns:a16="http://schemas.microsoft.com/office/drawing/2014/main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î$liďê">
                <a:extLst>
                  <a:ext uri="{FF2B5EF4-FFF2-40B4-BE49-F238E27FC236}">
                    <a16:creationId xmlns="" xmlns:a16="http://schemas.microsoft.com/office/drawing/2014/main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s1iḍé">
                <a:extLst>
                  <a:ext uri="{FF2B5EF4-FFF2-40B4-BE49-F238E27FC236}">
                    <a16:creationId xmlns="" xmlns:a16="http://schemas.microsoft.com/office/drawing/2014/main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ṡ1ïďè">
                <a:extLst>
                  <a:ext uri="{FF2B5EF4-FFF2-40B4-BE49-F238E27FC236}">
                    <a16:creationId xmlns="" xmlns:a16="http://schemas.microsoft.com/office/drawing/2014/main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16" y="1234574"/>
            <a:ext cx="7875933" cy="357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840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íṩľíḋê">
            <a:extLst>
              <a:ext uri="{FF2B5EF4-FFF2-40B4-BE49-F238E27FC236}">
                <a16:creationId xmlns="" xmlns:a16="http://schemas.microsoft.com/office/drawing/2014/main" id="{27DC053B-B3A6-43D7-97A2-F8AE3007BFB0}"/>
              </a:ext>
            </a:extLst>
          </p:cNvPr>
          <p:cNvSpPr/>
          <p:nvPr/>
        </p:nvSpPr>
        <p:spPr bwMode="auto">
          <a:xfrm>
            <a:off x="8994780" y="2302872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867CE64-92FA-4133-B056-2FF65A9C4005}"/>
              </a:ext>
            </a:extLst>
          </p:cNvPr>
          <p:cNvGrpSpPr/>
          <p:nvPr/>
        </p:nvGrpSpPr>
        <p:grpSpPr>
          <a:xfrm>
            <a:off x="4409320" y="164880"/>
            <a:ext cx="3225631" cy="1389002"/>
            <a:chOff x="9025957" y="-2162931"/>
            <a:chExt cx="2298700" cy="1208088"/>
          </a:xfrm>
        </p:grpSpPr>
        <p:sp>
          <p:nvSpPr>
            <p:cNvPr id="125" name="íSļídè">
              <a:extLst>
                <a:ext uri="{FF2B5EF4-FFF2-40B4-BE49-F238E27FC236}">
                  <a16:creationId xmlns="" xmlns:a16="http://schemas.microsoft.com/office/drawing/2014/main" id="{77BC134E-F66B-4E54-A056-7B8EEE022167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ṣlîḍê">
              <a:extLst>
                <a:ext uri="{FF2B5EF4-FFF2-40B4-BE49-F238E27FC236}">
                  <a16:creationId xmlns="" xmlns:a16="http://schemas.microsoft.com/office/drawing/2014/main" id="{7B2672BC-8C14-42DC-975B-86DBD0F3654A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śḷídê">
              <a:extLst>
                <a:ext uri="{FF2B5EF4-FFF2-40B4-BE49-F238E27FC236}">
                  <a16:creationId xmlns="" xmlns:a16="http://schemas.microsoft.com/office/drawing/2014/main" id="{C80E2A8A-D675-4150-81F4-EBE288DCAEAD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$líďé">
              <a:extLst>
                <a:ext uri="{FF2B5EF4-FFF2-40B4-BE49-F238E27FC236}">
                  <a16:creationId xmlns="" xmlns:a16="http://schemas.microsoft.com/office/drawing/2014/main" id="{ECCB9A23-D3A9-4C10-8BD9-4CE9E4B35F64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śļïḓè">
              <a:extLst>
                <a:ext uri="{FF2B5EF4-FFF2-40B4-BE49-F238E27FC236}">
                  <a16:creationId xmlns="" xmlns:a16="http://schemas.microsoft.com/office/drawing/2014/main" id="{99AE3911-425B-4452-BF23-C5808A9DA416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ṧļîďè">
              <a:extLst>
                <a:ext uri="{FF2B5EF4-FFF2-40B4-BE49-F238E27FC236}">
                  <a16:creationId xmlns="" xmlns:a16="http://schemas.microsoft.com/office/drawing/2014/main" id="{FF0EAF76-3B54-4FEE-B544-AB4F3C0A762F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Sľiḍe">
              <a:extLst>
                <a:ext uri="{FF2B5EF4-FFF2-40B4-BE49-F238E27FC236}">
                  <a16:creationId xmlns="" xmlns:a16="http://schemas.microsoft.com/office/drawing/2014/main" id="{DE21EA25-35AD-4416-8DC0-E55BE7A2CABE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$1ïḓè">
              <a:extLst>
                <a:ext uri="{FF2B5EF4-FFF2-40B4-BE49-F238E27FC236}">
                  <a16:creationId xmlns="" xmlns:a16="http://schemas.microsoft.com/office/drawing/2014/main" id="{2891D241-06E5-405F-B826-F947B0CCAA4F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ṡḻiḓe">
              <a:extLst>
                <a:ext uri="{FF2B5EF4-FFF2-40B4-BE49-F238E27FC236}">
                  <a16:creationId xmlns="" xmlns:a16="http://schemas.microsoft.com/office/drawing/2014/main" id="{DE1B1233-F96A-4604-8DD4-D38CDAD4B9AA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iśľíḑê">
              <a:extLst>
                <a:ext uri="{FF2B5EF4-FFF2-40B4-BE49-F238E27FC236}">
                  <a16:creationId xmlns="" xmlns:a16="http://schemas.microsoft.com/office/drawing/2014/main" id="{0FF0BA17-ED4E-45FC-90E8-AAFFBDD2BA75}"/>
                </a:ext>
              </a:extLst>
            </p:cNvPr>
            <p:cNvSpPr/>
            <p:nvPr/>
          </p:nvSpPr>
          <p:spPr bwMode="auto">
            <a:xfrm>
              <a:off x="9025957" y="-2110543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íṧḻiḍe">
              <a:extLst>
                <a:ext uri="{FF2B5EF4-FFF2-40B4-BE49-F238E27FC236}">
                  <a16:creationId xmlns="" xmlns:a16="http://schemas.microsoft.com/office/drawing/2014/main" id="{409DBC39-E499-4A2F-98AA-696D9C12D41A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šlïḓè">
              <a:extLst>
                <a:ext uri="{FF2B5EF4-FFF2-40B4-BE49-F238E27FC236}">
                  <a16:creationId xmlns="" xmlns:a16="http://schemas.microsoft.com/office/drawing/2014/main" id="{797243FF-57A4-4856-B026-ABCCD8F1CC4C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ïṥḷíḑé">
              <a:extLst>
                <a:ext uri="{FF2B5EF4-FFF2-40B4-BE49-F238E27FC236}">
                  <a16:creationId xmlns="" xmlns:a16="http://schemas.microsoft.com/office/drawing/2014/main" id="{25D006E3-DF11-45E5-87A5-8CFCCD2EE5ED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ṡ1îḑé">
              <a:extLst>
                <a:ext uri="{FF2B5EF4-FFF2-40B4-BE49-F238E27FC236}">
                  <a16:creationId xmlns="" xmlns:a16="http://schemas.microsoft.com/office/drawing/2014/main" id="{F0AFD7BE-FCD3-4431-BD26-4C2B8C26BC80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í$1ídè">
              <a:extLst>
                <a:ext uri="{FF2B5EF4-FFF2-40B4-BE49-F238E27FC236}">
                  <a16:creationId xmlns="" xmlns:a16="http://schemas.microsoft.com/office/drawing/2014/main" id="{5EAFF164-05E3-4E19-AF92-6DD5A73916FD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sľîḋe">
              <a:extLst>
                <a:ext uri="{FF2B5EF4-FFF2-40B4-BE49-F238E27FC236}">
                  <a16:creationId xmlns="" xmlns:a16="http://schemas.microsoft.com/office/drawing/2014/main" id="{348759C2-C498-474C-94DC-721C7463A2C5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ïḋê">
              <a:extLst>
                <a:ext uri="{FF2B5EF4-FFF2-40B4-BE49-F238E27FC236}">
                  <a16:creationId xmlns="" xmlns:a16="http://schemas.microsoft.com/office/drawing/2014/main" id="{2C00137C-70F5-430A-BB41-204CC19A7469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işḷîḋe">
              <a:extLst>
                <a:ext uri="{FF2B5EF4-FFF2-40B4-BE49-F238E27FC236}">
                  <a16:creationId xmlns="" xmlns:a16="http://schemas.microsoft.com/office/drawing/2014/main" id="{2CD4479E-712F-4671-B032-7F558D8EEA3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íšḷïḋe">
              <a:extLst>
                <a:ext uri="{FF2B5EF4-FFF2-40B4-BE49-F238E27FC236}">
                  <a16:creationId xmlns="" xmlns:a16="http://schemas.microsoft.com/office/drawing/2014/main" id="{A026DB6E-6624-4872-9088-AD31D976F5B4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ṥliḓe">
              <a:extLst>
                <a:ext uri="{FF2B5EF4-FFF2-40B4-BE49-F238E27FC236}">
                  <a16:creationId xmlns="" xmlns:a16="http://schemas.microsoft.com/office/drawing/2014/main" id="{DCAAD8C6-F3BA-47FD-9EFD-0C95152E7F02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8" name="ï$ḷîḑé">
              <a:extLst>
                <a:ext uri="{FF2B5EF4-FFF2-40B4-BE49-F238E27FC236}">
                  <a16:creationId xmlns="" xmlns:a16="http://schemas.microsoft.com/office/drawing/2014/main" id="{331D1FD7-24B7-4A4A-82AE-3765E0848D4F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ślîḍê">
              <a:extLst>
                <a:ext uri="{FF2B5EF4-FFF2-40B4-BE49-F238E27FC236}">
                  <a16:creationId xmlns="" xmlns:a16="http://schemas.microsoft.com/office/drawing/2014/main" id="{F635736E-440A-4A61-B78E-C0827CF68DD0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sliḑé">
              <a:extLst>
                <a:ext uri="{FF2B5EF4-FFF2-40B4-BE49-F238E27FC236}">
                  <a16:creationId xmlns="" xmlns:a16="http://schemas.microsoft.com/office/drawing/2014/main" id="{06AD61A7-F198-4E12-BBB3-7EA34DAA56F2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ṧḻïde">
              <a:extLst>
                <a:ext uri="{FF2B5EF4-FFF2-40B4-BE49-F238E27FC236}">
                  <a16:creationId xmlns="" xmlns:a16="http://schemas.microsoft.com/office/drawing/2014/main" id="{C63E357F-2681-4F90-AAB0-95DBD172C98F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śḻíḓé">
              <a:extLst>
                <a:ext uri="{FF2B5EF4-FFF2-40B4-BE49-F238E27FC236}">
                  <a16:creationId xmlns="" xmlns:a16="http://schemas.microsoft.com/office/drawing/2014/main" id="{63EE9303-C5FD-45A4-A5FE-1906B9809111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-66067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=""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pic>
        <p:nvPicPr>
          <p:cNvPr id="203" name="图片 202">
            <a:extLst>
              <a:ext uri="{FF2B5EF4-FFF2-40B4-BE49-F238E27FC236}">
                <a16:creationId xmlns="" xmlns:a16="http://schemas.microsoft.com/office/drawing/2014/main" id="{31926DB7-BC4D-4ED8-A348-BDAA638BD5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7" y="4045046"/>
            <a:ext cx="1546861" cy="154686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F85AC6F-1D82-47FC-A3CF-D376EC3814BE}"/>
              </a:ext>
            </a:extLst>
          </p:cNvPr>
          <p:cNvGrpSpPr/>
          <p:nvPr/>
        </p:nvGrpSpPr>
        <p:grpSpPr>
          <a:xfrm rot="1002944">
            <a:off x="863269" y="2452242"/>
            <a:ext cx="864300" cy="1155422"/>
            <a:chOff x="10890144" y="1759223"/>
            <a:chExt cx="864300" cy="1155422"/>
          </a:xfrm>
        </p:grpSpPr>
        <p:sp>
          <p:nvSpPr>
            <p:cNvPr id="209" name="íşḷíḋe">
              <a:extLst>
                <a:ext uri="{FF2B5EF4-FFF2-40B4-BE49-F238E27FC236}">
                  <a16:creationId xmlns="" xmlns:a16="http://schemas.microsoft.com/office/drawing/2014/main" id="{FF34D68F-EEDD-4415-8571-266EB50AD1D3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ŝļídê">
              <a:extLst>
                <a:ext uri="{FF2B5EF4-FFF2-40B4-BE49-F238E27FC236}">
                  <a16:creationId xmlns="" xmlns:a16="http://schemas.microsoft.com/office/drawing/2014/main" id="{03890C5C-C059-4DEC-8FC9-0BAC49893AC3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ṥlïḋè">
              <a:extLst>
                <a:ext uri="{FF2B5EF4-FFF2-40B4-BE49-F238E27FC236}">
                  <a16:creationId xmlns="" xmlns:a16="http://schemas.microsoft.com/office/drawing/2014/main" id="{49123E5B-3B59-4C9E-A66C-B5AF00E218BC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ṩlidé">
              <a:extLst>
                <a:ext uri="{FF2B5EF4-FFF2-40B4-BE49-F238E27FC236}">
                  <a16:creationId xmlns="" xmlns:a16="http://schemas.microsoft.com/office/drawing/2014/main" id="{E516F9A8-4A72-422B-861F-AC89F5D2F93A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íśḻîḋe">
              <a:extLst>
                <a:ext uri="{FF2B5EF4-FFF2-40B4-BE49-F238E27FC236}">
                  <a16:creationId xmlns="" xmlns:a16="http://schemas.microsoft.com/office/drawing/2014/main" id="{E0927010-C7A0-4A9C-B15B-27D23A2EAA9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ṧḻíḋé">
              <a:extLst>
                <a:ext uri="{FF2B5EF4-FFF2-40B4-BE49-F238E27FC236}">
                  <a16:creationId xmlns="" xmlns:a16="http://schemas.microsoft.com/office/drawing/2014/main" id="{685CA6CC-C7A5-4419-BC04-745A3B830A28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šlîḍè">
              <a:extLst>
                <a:ext uri="{FF2B5EF4-FFF2-40B4-BE49-F238E27FC236}">
                  <a16:creationId xmlns="" xmlns:a16="http://schemas.microsoft.com/office/drawing/2014/main" id="{BD629E65-D5D7-46BF-86DF-5ADBBE907527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ṧḻîḓe">
              <a:extLst>
                <a:ext uri="{FF2B5EF4-FFF2-40B4-BE49-F238E27FC236}">
                  <a16:creationId xmlns="" xmlns:a16="http://schemas.microsoft.com/office/drawing/2014/main" id="{5B7D626E-63A8-4411-8F54-89565799E83E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ŝlïḍé">
              <a:extLst>
                <a:ext uri="{FF2B5EF4-FFF2-40B4-BE49-F238E27FC236}">
                  <a16:creationId xmlns="" xmlns:a16="http://schemas.microsoft.com/office/drawing/2014/main" id="{38B5A177-5BC0-44AA-94D4-AD520A444CDD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sḻidê">
              <a:extLst>
                <a:ext uri="{FF2B5EF4-FFF2-40B4-BE49-F238E27FC236}">
                  <a16:creationId xmlns="" xmlns:a16="http://schemas.microsoft.com/office/drawing/2014/main" id="{FF1E2352-2BB3-4BA9-B97D-6440B978C4CB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iṩļíḋe">
              <a:extLst>
                <a:ext uri="{FF2B5EF4-FFF2-40B4-BE49-F238E27FC236}">
                  <a16:creationId xmlns="" xmlns:a16="http://schemas.microsoft.com/office/drawing/2014/main" id="{69C4B1F0-1A78-404D-A3F0-91F0ED4C1C4B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Slïďè">
              <a:extLst>
                <a:ext uri="{FF2B5EF4-FFF2-40B4-BE49-F238E27FC236}">
                  <a16:creationId xmlns="" xmlns:a16="http://schemas.microsoft.com/office/drawing/2014/main" id="{1436742C-68A5-4364-92FB-8ABE87D19607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ŝḻïḑè">
              <a:extLst>
                <a:ext uri="{FF2B5EF4-FFF2-40B4-BE49-F238E27FC236}">
                  <a16:creationId xmlns="" xmlns:a16="http://schemas.microsoft.com/office/drawing/2014/main" id="{3B157CD0-50E7-4AE4-923A-61CD035F5A6D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ṣľîḍè">
              <a:extLst>
                <a:ext uri="{FF2B5EF4-FFF2-40B4-BE49-F238E27FC236}">
                  <a16:creationId xmlns="" xmlns:a16="http://schemas.microsoft.com/office/drawing/2014/main" id="{CBBEAF78-43B8-4425-8AC3-3B47577BA27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ľiḋe">
              <a:extLst>
                <a:ext uri="{FF2B5EF4-FFF2-40B4-BE49-F238E27FC236}">
                  <a16:creationId xmlns="" xmlns:a16="http://schemas.microsoft.com/office/drawing/2014/main" id="{F50B2D85-287B-4BEA-91EE-AD6F4ED2162A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ŝḷíḍê">
              <a:extLst>
                <a:ext uri="{FF2B5EF4-FFF2-40B4-BE49-F238E27FC236}">
                  <a16:creationId xmlns="" xmlns:a16="http://schemas.microsoft.com/office/drawing/2014/main" id="{F62FBD77-F192-42C4-B4E0-157A864DD33B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ïśļîḑê">
              <a:extLst>
                <a:ext uri="{FF2B5EF4-FFF2-40B4-BE49-F238E27FC236}">
                  <a16:creationId xmlns="" xmlns:a16="http://schemas.microsoft.com/office/drawing/2014/main" id="{BE16C26D-C5EC-4395-8AEC-60A5B9CAAF48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ṡḷïḓé">
              <a:extLst>
                <a:ext uri="{FF2B5EF4-FFF2-40B4-BE49-F238E27FC236}">
                  <a16:creationId xmlns="" xmlns:a16="http://schemas.microsoft.com/office/drawing/2014/main" id="{F4A36D04-119B-441C-B403-64EE02CF1E8F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$ļíḍè">
              <a:extLst>
                <a:ext uri="{FF2B5EF4-FFF2-40B4-BE49-F238E27FC236}">
                  <a16:creationId xmlns="" xmlns:a16="http://schemas.microsoft.com/office/drawing/2014/main" id="{B3833803-6E8D-4017-8239-CC5AC8D36E96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íṥ1iḍê">
              <a:extLst>
                <a:ext uri="{FF2B5EF4-FFF2-40B4-BE49-F238E27FC236}">
                  <a16:creationId xmlns="" xmlns:a16="http://schemas.microsoft.com/office/drawing/2014/main" id="{CFFCDC75-9B79-4277-95A7-AD1FD70835BA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ḷide">
              <a:extLst>
                <a:ext uri="{FF2B5EF4-FFF2-40B4-BE49-F238E27FC236}">
                  <a16:creationId xmlns="" xmlns:a16="http://schemas.microsoft.com/office/drawing/2014/main" id="{C63D97D1-BB0C-4086-AC10-9049667BEBF5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îšlïde">
              <a:extLst>
                <a:ext uri="{FF2B5EF4-FFF2-40B4-BE49-F238E27FC236}">
                  <a16:creationId xmlns="" xmlns:a16="http://schemas.microsoft.com/office/drawing/2014/main" id="{1AA2DC30-2A49-4042-B627-D1519C68F30A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ïs1îḓe">
              <a:extLst>
                <a:ext uri="{FF2B5EF4-FFF2-40B4-BE49-F238E27FC236}">
                  <a16:creationId xmlns="" xmlns:a16="http://schemas.microsoft.com/office/drawing/2014/main" id="{6FE07C9E-4039-4D57-A7E5-BC286F59035C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Sļîḍe">
              <a:extLst>
                <a:ext uri="{FF2B5EF4-FFF2-40B4-BE49-F238E27FC236}">
                  <a16:creationId xmlns="" xmlns:a16="http://schemas.microsoft.com/office/drawing/2014/main" id="{F09F9693-0FB2-40ED-8AB4-47DE569561D0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99213F5-B7C1-44FD-808F-045C21E706C1}"/>
              </a:ext>
            </a:extLst>
          </p:cNvPr>
          <p:cNvGrpSpPr/>
          <p:nvPr/>
        </p:nvGrpSpPr>
        <p:grpSpPr>
          <a:xfrm rot="714936">
            <a:off x="5565725" y="4125596"/>
            <a:ext cx="304850" cy="407533"/>
            <a:chOff x="8771568" y="1759223"/>
            <a:chExt cx="864300" cy="1155422"/>
          </a:xfrm>
        </p:grpSpPr>
        <p:sp>
          <p:nvSpPr>
            <p:cNvPr id="233" name="î$ľíďê">
              <a:extLst>
                <a:ext uri="{FF2B5EF4-FFF2-40B4-BE49-F238E27FC236}">
                  <a16:creationId xmlns="" xmlns:a16="http://schemas.microsoft.com/office/drawing/2014/main" id="{30226D0F-94AC-4A5E-BFC1-120A7A3144E1}"/>
                </a:ext>
              </a:extLst>
            </p:cNvPr>
            <p:cNvSpPr/>
            <p:nvPr/>
          </p:nvSpPr>
          <p:spPr bwMode="auto">
            <a:xfrm>
              <a:off x="8771568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ŝḻîḓé">
              <a:extLst>
                <a:ext uri="{FF2B5EF4-FFF2-40B4-BE49-F238E27FC236}">
                  <a16:creationId xmlns="" xmlns:a16="http://schemas.microsoft.com/office/drawing/2014/main" id="{D4B8A9CB-072F-4AC0-BB76-9CD4546B72BA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šlîḋê">
              <a:extLst>
                <a:ext uri="{FF2B5EF4-FFF2-40B4-BE49-F238E27FC236}">
                  <a16:creationId xmlns="" xmlns:a16="http://schemas.microsoft.com/office/drawing/2014/main" id="{619C6E61-DE70-4D2A-8689-1A9D258E98C4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ŝ1íḓe">
              <a:extLst>
                <a:ext uri="{FF2B5EF4-FFF2-40B4-BE49-F238E27FC236}">
                  <a16:creationId xmlns="" xmlns:a16="http://schemas.microsoft.com/office/drawing/2014/main" id="{0FEB8A79-45D5-48D9-8345-88490A7FAD08}"/>
                </a:ext>
              </a:extLst>
            </p:cNvPr>
            <p:cNvSpPr/>
            <p:nvPr/>
          </p:nvSpPr>
          <p:spPr bwMode="auto">
            <a:xfrm>
              <a:off x="9088085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ŝḷiḍè">
              <a:extLst>
                <a:ext uri="{FF2B5EF4-FFF2-40B4-BE49-F238E27FC236}">
                  <a16:creationId xmlns="" xmlns:a16="http://schemas.microsoft.com/office/drawing/2014/main" id="{87331CCD-B689-49D4-A84D-F513A7AA36FC}"/>
                </a:ext>
              </a:extLst>
            </p:cNvPr>
            <p:cNvSpPr/>
            <p:nvPr/>
          </p:nvSpPr>
          <p:spPr bwMode="auto">
            <a:xfrm>
              <a:off x="9204171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sľîḑê">
              <a:extLst>
                <a:ext uri="{FF2B5EF4-FFF2-40B4-BE49-F238E27FC236}">
                  <a16:creationId xmlns="" xmlns:a16="http://schemas.microsoft.com/office/drawing/2014/main" id="{30A0B349-B6C5-4AF0-A0E7-BEF0BAF5E11C}"/>
                </a:ext>
              </a:extLst>
            </p:cNvPr>
            <p:cNvSpPr/>
            <p:nvPr/>
          </p:nvSpPr>
          <p:spPr bwMode="auto">
            <a:xfrm>
              <a:off x="9077202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ṡḻídè">
              <a:extLst>
                <a:ext uri="{FF2B5EF4-FFF2-40B4-BE49-F238E27FC236}">
                  <a16:creationId xmlns="" xmlns:a16="http://schemas.microsoft.com/office/drawing/2014/main" id="{16857A76-A33E-4091-8A2A-11B2C77DEE8C}"/>
                </a:ext>
              </a:extLst>
            </p:cNvPr>
            <p:cNvSpPr/>
            <p:nvPr/>
          </p:nvSpPr>
          <p:spPr bwMode="auto">
            <a:xfrm>
              <a:off x="9249518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íSľíḑê">
              <a:extLst>
                <a:ext uri="{FF2B5EF4-FFF2-40B4-BE49-F238E27FC236}">
                  <a16:creationId xmlns="" xmlns:a16="http://schemas.microsoft.com/office/drawing/2014/main" id="{2BDCCE55-FB32-4CDF-A1D6-9078565BA61D}"/>
                </a:ext>
              </a:extLst>
            </p:cNvPr>
            <p:cNvSpPr/>
            <p:nvPr/>
          </p:nvSpPr>
          <p:spPr bwMode="auto">
            <a:xfrm>
              <a:off x="9180591" y="2735981"/>
              <a:ext cx="46253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şḷîḋê">
              <a:extLst>
                <a:ext uri="{FF2B5EF4-FFF2-40B4-BE49-F238E27FC236}">
                  <a16:creationId xmlns="" xmlns:a16="http://schemas.microsoft.com/office/drawing/2014/main" id="{8AE734CE-17CE-492F-A0DF-506D21DAD9B7}"/>
                </a:ext>
              </a:extLst>
            </p:cNvPr>
            <p:cNvSpPr/>
            <p:nvPr/>
          </p:nvSpPr>
          <p:spPr bwMode="auto">
            <a:xfrm>
              <a:off x="9112572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sľiḓe">
              <a:extLst>
                <a:ext uri="{FF2B5EF4-FFF2-40B4-BE49-F238E27FC236}">
                  <a16:creationId xmlns="" xmlns:a16="http://schemas.microsoft.com/office/drawing/2014/main" id="{3924631F-853F-40E0-8883-9E0D23C8CB09}"/>
                </a:ext>
              </a:extLst>
            </p:cNvPr>
            <p:cNvSpPr/>
            <p:nvPr/>
          </p:nvSpPr>
          <p:spPr bwMode="auto">
            <a:xfrm>
              <a:off x="9204171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ṧlîḍé">
              <a:extLst>
                <a:ext uri="{FF2B5EF4-FFF2-40B4-BE49-F238E27FC236}">
                  <a16:creationId xmlns="" xmlns:a16="http://schemas.microsoft.com/office/drawing/2014/main" id="{21F2D845-B952-4869-8402-BE4C38229F57}"/>
                </a:ext>
              </a:extLst>
            </p:cNvPr>
            <p:cNvSpPr/>
            <p:nvPr/>
          </p:nvSpPr>
          <p:spPr bwMode="auto">
            <a:xfrm>
              <a:off x="9272190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ṩlíďê">
              <a:extLst>
                <a:ext uri="{FF2B5EF4-FFF2-40B4-BE49-F238E27FC236}">
                  <a16:creationId xmlns="" xmlns:a16="http://schemas.microsoft.com/office/drawing/2014/main" id="{FD4032F5-CBA3-4407-9460-0492A24BFCD9}"/>
                </a:ext>
              </a:extLst>
            </p:cNvPr>
            <p:cNvSpPr/>
            <p:nvPr/>
          </p:nvSpPr>
          <p:spPr bwMode="auto">
            <a:xfrm>
              <a:off x="9135245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ïSļîdé">
              <a:extLst>
                <a:ext uri="{FF2B5EF4-FFF2-40B4-BE49-F238E27FC236}">
                  <a16:creationId xmlns="" xmlns:a16="http://schemas.microsoft.com/office/drawing/2014/main" id="{05B12DC3-61AE-4C9A-9C82-B972139E4381}"/>
                </a:ext>
              </a:extLst>
            </p:cNvPr>
            <p:cNvSpPr/>
            <p:nvPr/>
          </p:nvSpPr>
          <p:spPr bwMode="auto">
            <a:xfrm>
              <a:off x="9264028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s1ïḍè">
              <a:extLst>
                <a:ext uri="{FF2B5EF4-FFF2-40B4-BE49-F238E27FC236}">
                  <a16:creationId xmlns="" xmlns:a16="http://schemas.microsoft.com/office/drawing/2014/main" id="{13D7E0A1-5798-4F7B-BABB-9B8D374B9A63}"/>
                </a:ext>
              </a:extLst>
            </p:cNvPr>
            <p:cNvSpPr/>
            <p:nvPr/>
          </p:nvSpPr>
          <p:spPr bwMode="auto">
            <a:xfrm>
              <a:off x="9194195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îṥḻîḍè">
              <a:extLst>
                <a:ext uri="{FF2B5EF4-FFF2-40B4-BE49-F238E27FC236}">
                  <a16:creationId xmlns="" xmlns:a16="http://schemas.microsoft.com/office/drawing/2014/main" id="{122351F4-19FD-43F4-923D-436608D5C83C}"/>
                </a:ext>
              </a:extLst>
            </p:cNvPr>
            <p:cNvSpPr/>
            <p:nvPr/>
          </p:nvSpPr>
          <p:spPr bwMode="auto">
            <a:xfrm>
              <a:off x="9126176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ŝļïḋe">
              <a:extLst>
                <a:ext uri="{FF2B5EF4-FFF2-40B4-BE49-F238E27FC236}">
                  <a16:creationId xmlns="" xmlns:a16="http://schemas.microsoft.com/office/drawing/2014/main" id="{B1CE935E-7812-4517-8684-7B873B98AB6E}"/>
                </a:ext>
              </a:extLst>
            </p:cNvPr>
            <p:cNvSpPr/>
            <p:nvPr/>
          </p:nvSpPr>
          <p:spPr bwMode="auto">
            <a:xfrm>
              <a:off x="9099875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3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3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iŝļîde">
              <a:extLst>
                <a:ext uri="{FF2B5EF4-FFF2-40B4-BE49-F238E27FC236}">
                  <a16:creationId xmlns="" xmlns:a16="http://schemas.microsoft.com/office/drawing/2014/main" id="{BF1CE775-14FF-4AFC-B8E3-29B57CDC086B}"/>
                </a:ext>
              </a:extLst>
            </p:cNvPr>
            <p:cNvSpPr/>
            <p:nvPr/>
          </p:nvSpPr>
          <p:spPr bwMode="auto">
            <a:xfrm>
              <a:off x="9204171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îś1ïḓe">
              <a:extLst>
                <a:ext uri="{FF2B5EF4-FFF2-40B4-BE49-F238E27FC236}">
                  <a16:creationId xmlns="" xmlns:a16="http://schemas.microsoft.com/office/drawing/2014/main" id="{BAC19D05-6599-4D69-A3E7-FD896A62466A}"/>
                </a:ext>
              </a:extLst>
            </p:cNvPr>
            <p:cNvSpPr/>
            <p:nvPr/>
          </p:nvSpPr>
          <p:spPr bwMode="auto">
            <a:xfrm>
              <a:off x="9102596" y="2854788"/>
              <a:ext cx="202245" cy="11790"/>
            </a:xfrm>
            <a:custGeom>
              <a:avLst/>
              <a:gdLst>
                <a:gd name="T0" fmla="*/ 223 w 223"/>
                <a:gd name="T1" fmla="*/ 0 h 13"/>
                <a:gd name="T2" fmla="*/ 0 w 223"/>
                <a:gd name="T3" fmla="*/ 0 h 13"/>
                <a:gd name="T4" fmla="*/ 2 w 223"/>
                <a:gd name="T5" fmla="*/ 13 h 13"/>
                <a:gd name="T6" fmla="*/ 221 w 223"/>
                <a:gd name="T7" fmla="*/ 13 h 13"/>
                <a:gd name="T8" fmla="*/ 223 w 2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3">
                  <a:moveTo>
                    <a:pt x="223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21" y="1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ṡḻîḋé">
              <a:extLst>
                <a:ext uri="{FF2B5EF4-FFF2-40B4-BE49-F238E27FC236}">
                  <a16:creationId xmlns="" xmlns:a16="http://schemas.microsoft.com/office/drawing/2014/main" id="{BAC0CEC6-7AD2-4E99-BA7A-C5C1384AE037}"/>
                </a:ext>
              </a:extLst>
            </p:cNvPr>
            <p:cNvSpPr/>
            <p:nvPr/>
          </p:nvSpPr>
          <p:spPr bwMode="auto">
            <a:xfrm>
              <a:off x="9204171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$ľïdê">
              <a:extLst>
                <a:ext uri="{FF2B5EF4-FFF2-40B4-BE49-F238E27FC236}">
                  <a16:creationId xmlns="" xmlns:a16="http://schemas.microsoft.com/office/drawing/2014/main" id="{1927AC15-A3B5-47B4-9E45-FBA89907B2BC}"/>
                </a:ext>
              </a:extLst>
            </p:cNvPr>
            <p:cNvSpPr/>
            <p:nvPr/>
          </p:nvSpPr>
          <p:spPr bwMode="auto">
            <a:xfrm>
              <a:off x="9046367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ṣḻïďe">
              <a:extLst>
                <a:ext uri="{FF2B5EF4-FFF2-40B4-BE49-F238E27FC236}">
                  <a16:creationId xmlns="" xmlns:a16="http://schemas.microsoft.com/office/drawing/2014/main" id="{D2756544-20AD-4BD4-A652-406074C8B5B1}"/>
                </a:ext>
              </a:extLst>
            </p:cNvPr>
            <p:cNvSpPr/>
            <p:nvPr/>
          </p:nvSpPr>
          <p:spPr bwMode="auto">
            <a:xfrm>
              <a:off x="9274004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Sḷíḑè">
              <a:extLst>
                <a:ext uri="{FF2B5EF4-FFF2-40B4-BE49-F238E27FC236}">
                  <a16:creationId xmlns="" xmlns:a16="http://schemas.microsoft.com/office/drawing/2014/main" id="{B629DBEA-BA02-4CE5-A27D-380C23AA5BB9}"/>
                </a:ext>
              </a:extLst>
            </p:cNvPr>
            <p:cNvSpPr/>
            <p:nvPr/>
          </p:nvSpPr>
          <p:spPr bwMode="auto">
            <a:xfrm>
              <a:off x="8808752" y="1789151"/>
              <a:ext cx="324679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i$1ïḍe">
              <a:extLst>
                <a:ext uri="{FF2B5EF4-FFF2-40B4-BE49-F238E27FC236}">
                  <a16:creationId xmlns="" xmlns:a16="http://schemas.microsoft.com/office/drawing/2014/main" id="{3C80910B-737B-4F53-8A77-7D73FCEB30C4}"/>
                </a:ext>
              </a:extLst>
            </p:cNvPr>
            <p:cNvSpPr/>
            <p:nvPr/>
          </p:nvSpPr>
          <p:spPr bwMode="auto">
            <a:xfrm>
              <a:off x="9044553" y="2496553"/>
              <a:ext cx="316517" cy="45346"/>
            </a:xfrm>
            <a:custGeom>
              <a:avLst/>
              <a:gdLst>
                <a:gd name="T0" fmla="*/ 1 w 195"/>
                <a:gd name="T1" fmla="*/ 0 h 28"/>
                <a:gd name="T2" fmla="*/ 195 w 195"/>
                <a:gd name="T3" fmla="*/ 0 h 28"/>
                <a:gd name="T4" fmla="*/ 195 w 195"/>
                <a:gd name="T5" fmla="*/ 0 h 28"/>
                <a:gd name="T6" fmla="*/ 195 w 195"/>
                <a:gd name="T7" fmla="*/ 28 h 28"/>
                <a:gd name="T8" fmla="*/ 195 w 195"/>
                <a:gd name="T9" fmla="*/ 28 h 28"/>
                <a:gd name="T10" fmla="*/ 1 w 195"/>
                <a:gd name="T11" fmla="*/ 28 h 28"/>
                <a:gd name="T12" fmla="*/ 0 w 195"/>
                <a:gd name="T13" fmla="*/ 28 h 28"/>
                <a:gd name="T14" fmla="*/ 0 w 195"/>
                <a:gd name="T15" fmla="*/ 0 h 28"/>
                <a:gd name="T16" fmla="*/ 1 w 19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8">
                  <a:moveTo>
                    <a:pt x="1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ṣḷïḑe">
              <a:extLst>
                <a:ext uri="{FF2B5EF4-FFF2-40B4-BE49-F238E27FC236}">
                  <a16:creationId xmlns="" xmlns:a16="http://schemas.microsoft.com/office/drawing/2014/main" id="{95D06AE7-DEA7-43D8-BCD3-53F22789AC08}"/>
                </a:ext>
              </a:extLst>
            </p:cNvPr>
            <p:cNvSpPr/>
            <p:nvPr/>
          </p:nvSpPr>
          <p:spPr bwMode="auto">
            <a:xfrm>
              <a:off x="9204171" y="2496553"/>
              <a:ext cx="156898" cy="45346"/>
            </a:xfrm>
            <a:custGeom>
              <a:avLst/>
              <a:gdLst>
                <a:gd name="T0" fmla="*/ 97 w 97"/>
                <a:gd name="T1" fmla="*/ 0 h 28"/>
                <a:gd name="T2" fmla="*/ 0 w 97"/>
                <a:gd name="T3" fmla="*/ 0 h 28"/>
                <a:gd name="T4" fmla="*/ 0 w 97"/>
                <a:gd name="T5" fmla="*/ 28 h 28"/>
                <a:gd name="T6" fmla="*/ 97 w 97"/>
                <a:gd name="T7" fmla="*/ 28 h 28"/>
                <a:gd name="T8" fmla="*/ 97 w 97"/>
                <a:gd name="T9" fmla="*/ 28 h 28"/>
                <a:gd name="T10" fmla="*/ 97 w 97"/>
                <a:gd name="T11" fmla="*/ 0 h 28"/>
                <a:gd name="T12" fmla="*/ 97 w 9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ŝļïḓe">
              <a:extLst>
                <a:ext uri="{FF2B5EF4-FFF2-40B4-BE49-F238E27FC236}">
                  <a16:creationId xmlns="" xmlns:a16="http://schemas.microsoft.com/office/drawing/2014/main" id="{00C767B9-492B-45C7-AEF2-E82E4A02D7CC}"/>
                </a:ext>
              </a:extLst>
            </p:cNvPr>
            <p:cNvSpPr/>
            <p:nvPr/>
          </p:nvSpPr>
          <p:spPr bwMode="auto">
            <a:xfrm>
              <a:off x="9204171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D7E194D-D939-4AFB-B135-2C81D2E0FC80}"/>
              </a:ext>
            </a:extLst>
          </p:cNvPr>
          <p:cNvGrpSpPr/>
          <p:nvPr/>
        </p:nvGrpSpPr>
        <p:grpSpPr>
          <a:xfrm rot="20824182">
            <a:off x="9386960" y="2528056"/>
            <a:ext cx="1494413" cy="2012556"/>
            <a:chOff x="9249518" y="409718"/>
            <a:chExt cx="2032419" cy="2737100"/>
          </a:xfrm>
        </p:grpSpPr>
        <p:sp>
          <p:nvSpPr>
            <p:cNvPr id="258" name="ï$ḷîdè">
              <a:extLst>
                <a:ext uri="{FF2B5EF4-FFF2-40B4-BE49-F238E27FC236}">
                  <a16:creationId xmlns="" xmlns:a16="http://schemas.microsoft.com/office/drawing/2014/main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ŝľiḑê">
              <a:extLst>
                <a:ext uri="{FF2B5EF4-FFF2-40B4-BE49-F238E27FC236}">
                  <a16:creationId xmlns="" xmlns:a16="http://schemas.microsoft.com/office/drawing/2014/main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ŝḷîḑe">
              <a:extLst>
                <a:ext uri="{FF2B5EF4-FFF2-40B4-BE49-F238E27FC236}">
                  <a16:creationId xmlns="" xmlns:a16="http://schemas.microsoft.com/office/drawing/2014/main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îśḻíḑè">
              <a:extLst>
                <a:ext uri="{FF2B5EF4-FFF2-40B4-BE49-F238E27FC236}">
                  <a16:creationId xmlns="" xmlns:a16="http://schemas.microsoft.com/office/drawing/2014/main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š1ïḍe">
              <a:extLst>
                <a:ext uri="{FF2B5EF4-FFF2-40B4-BE49-F238E27FC236}">
                  <a16:creationId xmlns="" xmlns:a16="http://schemas.microsoft.com/office/drawing/2014/main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îśľïḑè">
              <a:extLst>
                <a:ext uri="{FF2B5EF4-FFF2-40B4-BE49-F238E27FC236}">
                  <a16:creationId xmlns="" xmlns:a16="http://schemas.microsoft.com/office/drawing/2014/main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ṩ1îḓé">
              <a:extLst>
                <a:ext uri="{FF2B5EF4-FFF2-40B4-BE49-F238E27FC236}">
                  <a16:creationId xmlns="" xmlns:a16="http://schemas.microsoft.com/office/drawing/2014/main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îś1ïḑê">
              <a:extLst>
                <a:ext uri="{FF2B5EF4-FFF2-40B4-BE49-F238E27FC236}">
                  <a16:creationId xmlns="" xmlns:a16="http://schemas.microsoft.com/office/drawing/2014/main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ş1íḍè">
              <a:extLst>
                <a:ext uri="{FF2B5EF4-FFF2-40B4-BE49-F238E27FC236}">
                  <a16:creationId xmlns="" xmlns:a16="http://schemas.microsoft.com/office/drawing/2014/main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ṡļíḑe">
              <a:extLst>
                <a:ext uri="{FF2B5EF4-FFF2-40B4-BE49-F238E27FC236}">
                  <a16:creationId xmlns="" xmlns:a16="http://schemas.microsoft.com/office/drawing/2014/main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íśliḍè">
              <a:extLst>
                <a:ext uri="{FF2B5EF4-FFF2-40B4-BE49-F238E27FC236}">
                  <a16:creationId xmlns="" xmlns:a16="http://schemas.microsoft.com/office/drawing/2014/main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íṥ1íḓe">
              <a:extLst>
                <a:ext uri="{FF2B5EF4-FFF2-40B4-BE49-F238E27FC236}">
                  <a16:creationId xmlns="" xmlns:a16="http://schemas.microsoft.com/office/drawing/2014/main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şļiḓe">
              <a:extLst>
                <a:ext uri="{FF2B5EF4-FFF2-40B4-BE49-F238E27FC236}">
                  <a16:creationId xmlns="" xmlns:a16="http://schemas.microsoft.com/office/drawing/2014/main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ísľiḑè">
              <a:extLst>
                <a:ext uri="{FF2B5EF4-FFF2-40B4-BE49-F238E27FC236}">
                  <a16:creationId xmlns="" xmlns:a16="http://schemas.microsoft.com/office/drawing/2014/main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sḻïḑè">
              <a:extLst>
                <a:ext uri="{FF2B5EF4-FFF2-40B4-BE49-F238E27FC236}">
                  <a16:creationId xmlns="" xmlns:a16="http://schemas.microsoft.com/office/drawing/2014/main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ṩḻïdè">
              <a:extLst>
                <a:ext uri="{FF2B5EF4-FFF2-40B4-BE49-F238E27FC236}">
                  <a16:creationId xmlns="" xmlns:a16="http://schemas.microsoft.com/office/drawing/2014/main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ṩḻîḑê">
              <a:extLst>
                <a:ext uri="{FF2B5EF4-FFF2-40B4-BE49-F238E27FC236}">
                  <a16:creationId xmlns="" xmlns:a16="http://schemas.microsoft.com/office/drawing/2014/main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ïsliḑè">
              <a:extLst>
                <a:ext uri="{FF2B5EF4-FFF2-40B4-BE49-F238E27FC236}">
                  <a16:creationId xmlns="" xmlns:a16="http://schemas.microsoft.com/office/drawing/2014/main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ïşļídè">
              <a:extLst>
                <a:ext uri="{FF2B5EF4-FFF2-40B4-BE49-F238E27FC236}">
                  <a16:creationId xmlns="" xmlns:a16="http://schemas.microsoft.com/office/drawing/2014/main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ïṡḷïdè">
              <a:extLst>
                <a:ext uri="{FF2B5EF4-FFF2-40B4-BE49-F238E27FC236}">
                  <a16:creationId xmlns="" xmlns:a16="http://schemas.microsoft.com/office/drawing/2014/main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íṥḻïḍè">
              <a:extLst>
                <a:ext uri="{FF2B5EF4-FFF2-40B4-BE49-F238E27FC236}">
                  <a16:creationId xmlns="" xmlns:a16="http://schemas.microsoft.com/office/drawing/2014/main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išḷiḓè">
              <a:extLst>
                <a:ext uri="{FF2B5EF4-FFF2-40B4-BE49-F238E27FC236}">
                  <a16:creationId xmlns="" xmlns:a16="http://schemas.microsoft.com/office/drawing/2014/main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íṣļíḋè">
              <a:extLst>
                <a:ext uri="{FF2B5EF4-FFF2-40B4-BE49-F238E27FC236}">
                  <a16:creationId xmlns="" xmlns:a16="http://schemas.microsoft.com/office/drawing/2014/main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iSļídé">
              <a:extLst>
                <a:ext uri="{FF2B5EF4-FFF2-40B4-BE49-F238E27FC236}">
                  <a16:creationId xmlns="" xmlns:a16="http://schemas.microsoft.com/office/drawing/2014/main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ṩľídê">
              <a:extLst>
                <a:ext uri="{FF2B5EF4-FFF2-40B4-BE49-F238E27FC236}">
                  <a16:creationId xmlns="" xmlns:a16="http://schemas.microsoft.com/office/drawing/2014/main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ṥlîḋe">
              <a:extLst>
                <a:ext uri="{FF2B5EF4-FFF2-40B4-BE49-F238E27FC236}">
                  <a16:creationId xmlns="" xmlns:a16="http://schemas.microsoft.com/office/drawing/2014/main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sḷïḓé">
              <a:extLst>
                <a:ext uri="{FF2B5EF4-FFF2-40B4-BE49-F238E27FC236}">
                  <a16:creationId xmlns="" xmlns:a16="http://schemas.microsoft.com/office/drawing/2014/main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ŝ1idè">
              <a:extLst>
                <a:ext uri="{FF2B5EF4-FFF2-40B4-BE49-F238E27FC236}">
                  <a16:creationId xmlns="" xmlns:a16="http://schemas.microsoft.com/office/drawing/2014/main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ṩ1íḑe">
              <a:extLst>
                <a:ext uri="{FF2B5EF4-FFF2-40B4-BE49-F238E27FC236}">
                  <a16:creationId xmlns="" xmlns:a16="http://schemas.microsoft.com/office/drawing/2014/main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şľídê">
              <a:extLst>
                <a:ext uri="{FF2B5EF4-FFF2-40B4-BE49-F238E27FC236}">
                  <a16:creationId xmlns="" xmlns:a16="http://schemas.microsoft.com/office/drawing/2014/main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ïŝḷiḑè">
              <a:extLst>
                <a:ext uri="{FF2B5EF4-FFF2-40B4-BE49-F238E27FC236}">
                  <a16:creationId xmlns="" xmlns:a16="http://schemas.microsoft.com/office/drawing/2014/main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ṧlîḍe">
              <a:extLst>
                <a:ext uri="{FF2B5EF4-FFF2-40B4-BE49-F238E27FC236}">
                  <a16:creationId xmlns="" xmlns:a16="http://schemas.microsoft.com/office/drawing/2014/main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ślïḓè">
              <a:extLst>
                <a:ext uri="{FF2B5EF4-FFF2-40B4-BE49-F238E27FC236}">
                  <a16:creationId xmlns="" xmlns:a16="http://schemas.microsoft.com/office/drawing/2014/main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íṥľiḑé">
              <a:extLst>
                <a:ext uri="{FF2B5EF4-FFF2-40B4-BE49-F238E27FC236}">
                  <a16:creationId xmlns="" xmlns:a16="http://schemas.microsoft.com/office/drawing/2014/main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sḻiḓè">
              <a:extLst>
                <a:ext uri="{FF2B5EF4-FFF2-40B4-BE49-F238E27FC236}">
                  <a16:creationId xmlns="" xmlns:a16="http://schemas.microsoft.com/office/drawing/2014/main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ŝ1îḋe">
              <a:extLst>
                <a:ext uri="{FF2B5EF4-FFF2-40B4-BE49-F238E27FC236}">
                  <a16:creationId xmlns="" xmlns:a16="http://schemas.microsoft.com/office/drawing/2014/main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ïṣ1ïde">
              <a:extLst>
                <a:ext uri="{FF2B5EF4-FFF2-40B4-BE49-F238E27FC236}">
                  <a16:creationId xmlns="" xmlns:a16="http://schemas.microsoft.com/office/drawing/2014/main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iṡ1iḓè">
              <a:extLst>
                <a:ext uri="{FF2B5EF4-FFF2-40B4-BE49-F238E27FC236}">
                  <a16:creationId xmlns="" xmlns:a16="http://schemas.microsoft.com/office/drawing/2014/main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ïş1iďè">
              <a:extLst>
                <a:ext uri="{FF2B5EF4-FFF2-40B4-BE49-F238E27FC236}">
                  <a16:creationId xmlns="" xmlns:a16="http://schemas.microsoft.com/office/drawing/2014/main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ŝ1iḍè">
              <a:extLst>
                <a:ext uri="{FF2B5EF4-FFF2-40B4-BE49-F238E27FC236}">
                  <a16:creationId xmlns="" xmlns:a16="http://schemas.microsoft.com/office/drawing/2014/main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š1ïďé">
              <a:extLst>
                <a:ext uri="{FF2B5EF4-FFF2-40B4-BE49-F238E27FC236}">
                  <a16:creationId xmlns="" xmlns:a16="http://schemas.microsoft.com/office/drawing/2014/main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83C2D22-482B-4DB7-A29B-A2EB4AB75393}"/>
              </a:ext>
            </a:extLst>
          </p:cNvPr>
          <p:cNvGrpSpPr/>
          <p:nvPr/>
        </p:nvGrpSpPr>
        <p:grpSpPr>
          <a:xfrm>
            <a:off x="629460" y="415027"/>
            <a:ext cx="1311342" cy="1155979"/>
            <a:chOff x="11122317" y="360744"/>
            <a:chExt cx="578618" cy="488833"/>
          </a:xfrm>
        </p:grpSpPr>
        <p:sp>
          <p:nvSpPr>
            <p:cNvPr id="208" name="îṥlïdè">
              <a:extLst>
                <a:ext uri="{FF2B5EF4-FFF2-40B4-BE49-F238E27FC236}">
                  <a16:creationId xmlns="" xmlns:a16="http://schemas.microsoft.com/office/drawing/2014/main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ş1iďe">
              <a:extLst>
                <a:ext uri="{FF2B5EF4-FFF2-40B4-BE49-F238E27FC236}">
                  <a16:creationId xmlns="" xmlns:a16="http://schemas.microsoft.com/office/drawing/2014/main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0" name="íṥľiďè">
            <a:extLst>
              <a:ext uri="{FF2B5EF4-FFF2-40B4-BE49-F238E27FC236}">
                <a16:creationId xmlns="" xmlns:a16="http://schemas.microsoft.com/office/drawing/2014/main" id="{5CFA3E1B-4BFC-4270-8C08-3D41FE67794A}"/>
              </a:ext>
            </a:extLst>
          </p:cNvPr>
          <p:cNvSpPr/>
          <p:nvPr/>
        </p:nvSpPr>
        <p:spPr bwMode="auto">
          <a:xfrm>
            <a:off x="7586149" y="3703956"/>
            <a:ext cx="516947" cy="293844"/>
          </a:xfrm>
          <a:custGeom>
            <a:avLst/>
            <a:gdLst>
              <a:gd name="T0" fmla="*/ 259 w 318"/>
              <a:gd name="T1" fmla="*/ 64 h 181"/>
              <a:gd name="T2" fmla="*/ 230 w 318"/>
              <a:gd name="T3" fmla="*/ 64 h 181"/>
              <a:gd name="T4" fmla="*/ 159 w 318"/>
              <a:gd name="T5" fmla="*/ 0 h 181"/>
              <a:gd name="T6" fmla="*/ 88 w 318"/>
              <a:gd name="T7" fmla="*/ 64 h 181"/>
              <a:gd name="T8" fmla="*/ 59 w 318"/>
              <a:gd name="T9" fmla="*/ 64 h 181"/>
              <a:gd name="T10" fmla="*/ 0 w 318"/>
              <a:gd name="T11" fmla="*/ 122 h 181"/>
              <a:gd name="T12" fmla="*/ 59 w 318"/>
              <a:gd name="T13" fmla="*/ 181 h 181"/>
              <a:gd name="T14" fmla="*/ 259 w 318"/>
              <a:gd name="T15" fmla="*/ 181 h 181"/>
              <a:gd name="T16" fmla="*/ 318 w 318"/>
              <a:gd name="T17" fmla="*/ 122 h 181"/>
              <a:gd name="T18" fmla="*/ 259 w 318"/>
              <a:gd name="T19" fmla="*/ 6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8" h="181">
                <a:moveTo>
                  <a:pt x="259" y="64"/>
                </a:moveTo>
                <a:cubicBezTo>
                  <a:pt x="230" y="64"/>
                  <a:pt x="230" y="64"/>
                  <a:pt x="230" y="64"/>
                </a:cubicBezTo>
                <a:cubicBezTo>
                  <a:pt x="226" y="28"/>
                  <a:pt x="196" y="0"/>
                  <a:pt x="159" y="0"/>
                </a:cubicBezTo>
                <a:cubicBezTo>
                  <a:pt x="122" y="0"/>
                  <a:pt x="92" y="28"/>
                  <a:pt x="88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27" y="64"/>
                  <a:pt x="0" y="90"/>
                  <a:pt x="0" y="122"/>
                </a:cubicBezTo>
                <a:cubicBezTo>
                  <a:pt x="0" y="154"/>
                  <a:pt x="27" y="181"/>
                  <a:pt x="59" y="18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91" y="181"/>
                  <a:pt x="318" y="154"/>
                  <a:pt x="318" y="122"/>
                </a:cubicBezTo>
                <a:cubicBezTo>
                  <a:pt x="318" y="90"/>
                  <a:pt x="291" y="64"/>
                  <a:pt x="259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1" name="îṣľîḍê">
            <a:extLst>
              <a:ext uri="{FF2B5EF4-FFF2-40B4-BE49-F238E27FC236}">
                <a16:creationId xmlns="" xmlns:a16="http://schemas.microsoft.com/office/drawing/2014/main" id="{72D8154F-EE2E-41E2-9189-6A273321AF0C}"/>
              </a:ext>
            </a:extLst>
          </p:cNvPr>
          <p:cNvSpPr/>
          <p:nvPr/>
        </p:nvSpPr>
        <p:spPr bwMode="auto">
          <a:xfrm>
            <a:off x="9179313" y="883201"/>
            <a:ext cx="837358" cy="498828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2" name="íṩḷîdè">
            <a:extLst>
              <a:ext uri="{FF2B5EF4-FFF2-40B4-BE49-F238E27FC236}">
                <a16:creationId xmlns="" xmlns:a16="http://schemas.microsoft.com/office/drawing/2014/main" id="{F1293303-9334-4DDB-9A5C-F1382698F47D}"/>
              </a:ext>
            </a:extLst>
          </p:cNvPr>
          <p:cNvSpPr/>
          <p:nvPr/>
        </p:nvSpPr>
        <p:spPr bwMode="auto">
          <a:xfrm>
            <a:off x="7471104" y="795271"/>
            <a:ext cx="404488" cy="230359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5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4" y="0"/>
                  <a:pt x="125" y="0"/>
                </a:cubicBezTo>
                <a:cubicBezTo>
                  <a:pt x="96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4" name="ïṣḷïdè">
            <a:extLst>
              <a:ext uri="{FF2B5EF4-FFF2-40B4-BE49-F238E27FC236}">
                <a16:creationId xmlns="" xmlns:a16="http://schemas.microsoft.com/office/drawing/2014/main" id="{D27D347C-A2FE-4D82-A1E3-80ED94C48AD7}"/>
              </a:ext>
            </a:extLst>
          </p:cNvPr>
          <p:cNvSpPr/>
          <p:nvPr/>
        </p:nvSpPr>
        <p:spPr bwMode="auto">
          <a:xfrm>
            <a:off x="1267939" y="4371287"/>
            <a:ext cx="864301" cy="1519977"/>
          </a:xfrm>
          <a:custGeom>
            <a:avLst/>
            <a:gdLst>
              <a:gd name="T0" fmla="*/ 480 w 518"/>
              <a:gd name="T1" fmla="*/ 14 h 912"/>
              <a:gd name="T2" fmla="*/ 450 w 518"/>
              <a:gd name="T3" fmla="*/ 13 h 912"/>
              <a:gd name="T4" fmla="*/ 344 w 518"/>
              <a:gd name="T5" fmla="*/ 9 h 912"/>
              <a:gd name="T6" fmla="*/ 368 w 518"/>
              <a:gd name="T7" fmla="*/ 0 h 912"/>
              <a:gd name="T8" fmla="*/ 311 w 518"/>
              <a:gd name="T9" fmla="*/ 11 h 912"/>
              <a:gd name="T10" fmla="*/ 278 w 518"/>
              <a:gd name="T11" fmla="*/ 17 h 912"/>
              <a:gd name="T12" fmla="*/ 212 w 518"/>
              <a:gd name="T13" fmla="*/ 37 h 912"/>
              <a:gd name="T14" fmla="*/ 190 w 518"/>
              <a:gd name="T15" fmla="*/ 64 h 912"/>
              <a:gd name="T16" fmla="*/ 163 w 518"/>
              <a:gd name="T17" fmla="*/ 91 h 912"/>
              <a:gd name="T18" fmla="*/ 146 w 518"/>
              <a:gd name="T19" fmla="*/ 117 h 912"/>
              <a:gd name="T20" fmla="*/ 147 w 518"/>
              <a:gd name="T21" fmla="*/ 185 h 912"/>
              <a:gd name="T22" fmla="*/ 156 w 518"/>
              <a:gd name="T23" fmla="*/ 216 h 912"/>
              <a:gd name="T24" fmla="*/ 198 w 518"/>
              <a:gd name="T25" fmla="*/ 270 h 912"/>
              <a:gd name="T26" fmla="*/ 233 w 518"/>
              <a:gd name="T27" fmla="*/ 270 h 912"/>
              <a:gd name="T28" fmla="*/ 238 w 518"/>
              <a:gd name="T29" fmla="*/ 278 h 912"/>
              <a:gd name="T30" fmla="*/ 291 w 518"/>
              <a:gd name="T31" fmla="*/ 217 h 912"/>
              <a:gd name="T32" fmla="*/ 299 w 518"/>
              <a:gd name="T33" fmla="*/ 221 h 912"/>
              <a:gd name="T34" fmla="*/ 251 w 518"/>
              <a:gd name="T35" fmla="*/ 162 h 912"/>
              <a:gd name="T36" fmla="*/ 249 w 518"/>
              <a:gd name="T37" fmla="*/ 157 h 912"/>
              <a:gd name="T38" fmla="*/ 223 w 518"/>
              <a:gd name="T39" fmla="*/ 152 h 912"/>
              <a:gd name="T40" fmla="*/ 186 w 518"/>
              <a:gd name="T41" fmla="*/ 159 h 912"/>
              <a:gd name="T42" fmla="*/ 120 w 518"/>
              <a:gd name="T43" fmla="*/ 177 h 912"/>
              <a:gd name="T44" fmla="*/ 97 w 518"/>
              <a:gd name="T45" fmla="*/ 198 h 912"/>
              <a:gd name="T46" fmla="*/ 33 w 518"/>
              <a:gd name="T47" fmla="*/ 281 h 912"/>
              <a:gd name="T48" fmla="*/ 28 w 518"/>
              <a:gd name="T49" fmla="*/ 283 h 912"/>
              <a:gd name="T50" fmla="*/ 18 w 518"/>
              <a:gd name="T51" fmla="*/ 307 h 912"/>
              <a:gd name="T52" fmla="*/ 12 w 518"/>
              <a:gd name="T53" fmla="*/ 345 h 912"/>
              <a:gd name="T54" fmla="*/ 0 w 518"/>
              <a:gd name="T55" fmla="*/ 378 h 912"/>
              <a:gd name="T56" fmla="*/ 26 w 518"/>
              <a:gd name="T57" fmla="*/ 476 h 912"/>
              <a:gd name="T58" fmla="*/ 24 w 518"/>
              <a:gd name="T59" fmla="*/ 482 h 912"/>
              <a:gd name="T60" fmla="*/ 34 w 518"/>
              <a:gd name="T61" fmla="*/ 511 h 912"/>
              <a:gd name="T62" fmla="*/ 83 w 518"/>
              <a:gd name="T63" fmla="*/ 558 h 912"/>
              <a:gd name="T64" fmla="*/ 110 w 518"/>
              <a:gd name="T65" fmla="*/ 578 h 912"/>
              <a:gd name="T66" fmla="*/ 172 w 518"/>
              <a:gd name="T67" fmla="*/ 607 h 912"/>
              <a:gd name="T68" fmla="*/ 202 w 518"/>
              <a:gd name="T69" fmla="*/ 602 h 912"/>
              <a:gd name="T70" fmla="*/ 275 w 518"/>
              <a:gd name="T71" fmla="*/ 533 h 912"/>
              <a:gd name="T72" fmla="*/ 280 w 518"/>
              <a:gd name="T73" fmla="*/ 530 h 912"/>
              <a:gd name="T74" fmla="*/ 283 w 518"/>
              <a:gd name="T75" fmla="*/ 505 h 912"/>
              <a:gd name="T76" fmla="*/ 268 w 518"/>
              <a:gd name="T77" fmla="*/ 471 h 912"/>
              <a:gd name="T78" fmla="*/ 215 w 518"/>
              <a:gd name="T79" fmla="*/ 430 h 912"/>
              <a:gd name="T80" fmla="*/ 181 w 518"/>
              <a:gd name="T81" fmla="*/ 437 h 912"/>
              <a:gd name="T82" fmla="*/ 144 w 518"/>
              <a:gd name="T83" fmla="*/ 444 h 912"/>
              <a:gd name="T84" fmla="*/ 117 w 518"/>
              <a:gd name="T85" fmla="*/ 457 h 912"/>
              <a:gd name="T86" fmla="*/ 77 w 518"/>
              <a:gd name="T87" fmla="*/ 514 h 912"/>
              <a:gd name="T88" fmla="*/ 61 w 518"/>
              <a:gd name="T89" fmla="*/ 543 h 912"/>
              <a:gd name="T90" fmla="*/ 31 w 518"/>
              <a:gd name="T91" fmla="*/ 605 h 912"/>
              <a:gd name="T92" fmla="*/ 33 w 518"/>
              <a:gd name="T93" fmla="*/ 640 h 912"/>
              <a:gd name="T94" fmla="*/ 27 w 518"/>
              <a:gd name="T95" fmla="*/ 678 h 912"/>
              <a:gd name="T96" fmla="*/ 29 w 518"/>
              <a:gd name="T97" fmla="*/ 703 h 912"/>
              <a:gd name="T98" fmla="*/ 40 w 518"/>
              <a:gd name="T99" fmla="*/ 740 h 912"/>
              <a:gd name="T100" fmla="*/ 57 w 518"/>
              <a:gd name="T101" fmla="*/ 807 h 912"/>
              <a:gd name="T102" fmla="*/ 76 w 518"/>
              <a:gd name="T103" fmla="*/ 831 h 912"/>
              <a:gd name="T104" fmla="*/ 152 w 518"/>
              <a:gd name="T105" fmla="*/ 904 h 912"/>
              <a:gd name="T106" fmla="*/ 153 w 518"/>
              <a:gd name="T107" fmla="*/ 91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8" h="912">
                <a:moveTo>
                  <a:pt x="479" y="22"/>
                </a:moveTo>
                <a:cubicBezTo>
                  <a:pt x="489" y="24"/>
                  <a:pt x="501" y="25"/>
                  <a:pt x="513" y="27"/>
                </a:cubicBezTo>
                <a:cubicBezTo>
                  <a:pt x="515" y="28"/>
                  <a:pt x="517" y="26"/>
                  <a:pt x="518" y="24"/>
                </a:cubicBezTo>
                <a:cubicBezTo>
                  <a:pt x="518" y="22"/>
                  <a:pt x="517" y="20"/>
                  <a:pt x="514" y="19"/>
                </a:cubicBezTo>
                <a:cubicBezTo>
                  <a:pt x="502" y="17"/>
                  <a:pt x="490" y="15"/>
                  <a:pt x="480" y="14"/>
                </a:cubicBezTo>
                <a:cubicBezTo>
                  <a:pt x="478" y="14"/>
                  <a:pt x="476" y="15"/>
                  <a:pt x="476" y="18"/>
                </a:cubicBezTo>
                <a:cubicBezTo>
                  <a:pt x="475" y="20"/>
                  <a:pt x="477" y="22"/>
                  <a:pt x="479" y="22"/>
                </a:cubicBezTo>
                <a:close/>
                <a:moveTo>
                  <a:pt x="412" y="11"/>
                </a:moveTo>
                <a:cubicBezTo>
                  <a:pt x="422" y="12"/>
                  <a:pt x="433" y="14"/>
                  <a:pt x="445" y="16"/>
                </a:cubicBezTo>
                <a:cubicBezTo>
                  <a:pt x="448" y="17"/>
                  <a:pt x="450" y="15"/>
                  <a:pt x="450" y="13"/>
                </a:cubicBezTo>
                <a:cubicBezTo>
                  <a:pt x="451" y="11"/>
                  <a:pt x="449" y="9"/>
                  <a:pt x="447" y="8"/>
                </a:cubicBezTo>
                <a:cubicBezTo>
                  <a:pt x="434" y="6"/>
                  <a:pt x="423" y="4"/>
                  <a:pt x="413" y="3"/>
                </a:cubicBezTo>
                <a:cubicBezTo>
                  <a:pt x="411" y="2"/>
                  <a:pt x="409" y="4"/>
                  <a:pt x="408" y="6"/>
                </a:cubicBezTo>
                <a:cubicBezTo>
                  <a:pt x="408" y="9"/>
                  <a:pt x="410" y="11"/>
                  <a:pt x="412" y="11"/>
                </a:cubicBezTo>
                <a:close/>
                <a:moveTo>
                  <a:pt x="344" y="9"/>
                </a:moveTo>
                <a:cubicBezTo>
                  <a:pt x="353" y="8"/>
                  <a:pt x="361" y="8"/>
                  <a:pt x="368" y="8"/>
                </a:cubicBezTo>
                <a:cubicBezTo>
                  <a:pt x="372" y="8"/>
                  <a:pt x="375" y="8"/>
                  <a:pt x="378" y="8"/>
                </a:cubicBezTo>
                <a:cubicBezTo>
                  <a:pt x="380" y="8"/>
                  <a:pt x="382" y="7"/>
                  <a:pt x="382" y="4"/>
                </a:cubicBezTo>
                <a:cubicBezTo>
                  <a:pt x="383" y="2"/>
                  <a:pt x="381" y="0"/>
                  <a:pt x="378" y="0"/>
                </a:cubicBezTo>
                <a:cubicBezTo>
                  <a:pt x="375" y="0"/>
                  <a:pt x="372" y="0"/>
                  <a:pt x="368" y="0"/>
                </a:cubicBezTo>
                <a:cubicBezTo>
                  <a:pt x="361" y="0"/>
                  <a:pt x="353" y="0"/>
                  <a:pt x="344" y="0"/>
                </a:cubicBezTo>
                <a:cubicBezTo>
                  <a:pt x="342" y="1"/>
                  <a:pt x="340" y="3"/>
                  <a:pt x="340" y="5"/>
                </a:cubicBezTo>
                <a:cubicBezTo>
                  <a:pt x="340" y="7"/>
                  <a:pt x="342" y="9"/>
                  <a:pt x="344" y="9"/>
                </a:cubicBezTo>
                <a:close/>
                <a:moveTo>
                  <a:pt x="278" y="17"/>
                </a:moveTo>
                <a:cubicBezTo>
                  <a:pt x="288" y="15"/>
                  <a:pt x="299" y="12"/>
                  <a:pt x="311" y="11"/>
                </a:cubicBezTo>
                <a:cubicBezTo>
                  <a:pt x="313" y="11"/>
                  <a:pt x="314" y="9"/>
                  <a:pt x="314" y="7"/>
                </a:cubicBezTo>
                <a:cubicBezTo>
                  <a:pt x="314" y="4"/>
                  <a:pt x="312" y="3"/>
                  <a:pt x="310" y="3"/>
                </a:cubicBezTo>
                <a:cubicBezTo>
                  <a:pt x="298" y="4"/>
                  <a:pt x="287" y="6"/>
                  <a:pt x="275" y="9"/>
                </a:cubicBezTo>
                <a:cubicBezTo>
                  <a:pt x="273" y="10"/>
                  <a:pt x="272" y="12"/>
                  <a:pt x="272" y="14"/>
                </a:cubicBezTo>
                <a:cubicBezTo>
                  <a:pt x="273" y="17"/>
                  <a:pt x="275" y="18"/>
                  <a:pt x="278" y="17"/>
                </a:cubicBezTo>
                <a:close/>
                <a:moveTo>
                  <a:pt x="216" y="44"/>
                </a:moveTo>
                <a:cubicBezTo>
                  <a:pt x="225" y="38"/>
                  <a:pt x="235" y="33"/>
                  <a:pt x="246" y="28"/>
                </a:cubicBezTo>
                <a:cubicBezTo>
                  <a:pt x="248" y="27"/>
                  <a:pt x="249" y="25"/>
                  <a:pt x="248" y="23"/>
                </a:cubicBezTo>
                <a:cubicBezTo>
                  <a:pt x="247" y="21"/>
                  <a:pt x="245" y="20"/>
                  <a:pt x="243" y="21"/>
                </a:cubicBezTo>
                <a:cubicBezTo>
                  <a:pt x="232" y="25"/>
                  <a:pt x="221" y="31"/>
                  <a:pt x="212" y="37"/>
                </a:cubicBezTo>
                <a:cubicBezTo>
                  <a:pt x="210" y="38"/>
                  <a:pt x="209" y="41"/>
                  <a:pt x="210" y="43"/>
                </a:cubicBezTo>
                <a:cubicBezTo>
                  <a:pt x="212" y="44"/>
                  <a:pt x="214" y="45"/>
                  <a:pt x="216" y="44"/>
                </a:cubicBezTo>
                <a:close/>
                <a:moveTo>
                  <a:pt x="169" y="90"/>
                </a:moveTo>
                <a:cubicBezTo>
                  <a:pt x="171" y="86"/>
                  <a:pt x="173" y="83"/>
                  <a:pt x="176" y="80"/>
                </a:cubicBezTo>
                <a:cubicBezTo>
                  <a:pt x="180" y="74"/>
                  <a:pt x="185" y="69"/>
                  <a:pt x="190" y="64"/>
                </a:cubicBezTo>
                <a:cubicBezTo>
                  <a:pt x="192" y="63"/>
                  <a:pt x="192" y="60"/>
                  <a:pt x="190" y="59"/>
                </a:cubicBezTo>
                <a:cubicBezTo>
                  <a:pt x="188" y="57"/>
                  <a:pt x="186" y="57"/>
                  <a:pt x="184" y="58"/>
                </a:cubicBezTo>
                <a:cubicBezTo>
                  <a:pt x="179" y="64"/>
                  <a:pt x="174" y="69"/>
                  <a:pt x="169" y="75"/>
                </a:cubicBezTo>
                <a:cubicBezTo>
                  <a:pt x="167" y="78"/>
                  <a:pt x="164" y="82"/>
                  <a:pt x="162" y="85"/>
                </a:cubicBezTo>
                <a:cubicBezTo>
                  <a:pt x="161" y="87"/>
                  <a:pt x="161" y="90"/>
                  <a:pt x="163" y="91"/>
                </a:cubicBezTo>
                <a:cubicBezTo>
                  <a:pt x="165" y="92"/>
                  <a:pt x="167" y="92"/>
                  <a:pt x="169" y="90"/>
                </a:cubicBezTo>
                <a:close/>
                <a:moveTo>
                  <a:pt x="147" y="152"/>
                </a:moveTo>
                <a:cubicBezTo>
                  <a:pt x="148" y="141"/>
                  <a:pt x="150" y="130"/>
                  <a:pt x="154" y="120"/>
                </a:cubicBezTo>
                <a:cubicBezTo>
                  <a:pt x="155" y="117"/>
                  <a:pt x="154" y="115"/>
                  <a:pt x="151" y="114"/>
                </a:cubicBezTo>
                <a:cubicBezTo>
                  <a:pt x="149" y="113"/>
                  <a:pt x="147" y="115"/>
                  <a:pt x="146" y="117"/>
                </a:cubicBezTo>
                <a:cubicBezTo>
                  <a:pt x="142" y="128"/>
                  <a:pt x="140" y="139"/>
                  <a:pt x="138" y="151"/>
                </a:cubicBezTo>
                <a:cubicBezTo>
                  <a:pt x="138" y="153"/>
                  <a:pt x="140" y="155"/>
                  <a:pt x="142" y="155"/>
                </a:cubicBezTo>
                <a:cubicBezTo>
                  <a:pt x="144" y="156"/>
                  <a:pt x="146" y="154"/>
                  <a:pt x="147" y="152"/>
                </a:cubicBezTo>
                <a:close/>
                <a:moveTo>
                  <a:pt x="156" y="216"/>
                </a:moveTo>
                <a:cubicBezTo>
                  <a:pt x="152" y="206"/>
                  <a:pt x="149" y="196"/>
                  <a:pt x="147" y="185"/>
                </a:cubicBezTo>
                <a:cubicBezTo>
                  <a:pt x="147" y="183"/>
                  <a:pt x="145" y="181"/>
                  <a:pt x="142" y="181"/>
                </a:cubicBezTo>
                <a:cubicBezTo>
                  <a:pt x="140" y="182"/>
                  <a:pt x="139" y="184"/>
                  <a:pt x="139" y="186"/>
                </a:cubicBezTo>
                <a:cubicBezTo>
                  <a:pt x="141" y="198"/>
                  <a:pt x="144" y="209"/>
                  <a:pt x="149" y="220"/>
                </a:cubicBezTo>
                <a:cubicBezTo>
                  <a:pt x="150" y="222"/>
                  <a:pt x="152" y="223"/>
                  <a:pt x="154" y="222"/>
                </a:cubicBezTo>
                <a:cubicBezTo>
                  <a:pt x="156" y="221"/>
                  <a:pt x="157" y="218"/>
                  <a:pt x="156" y="216"/>
                </a:cubicBezTo>
                <a:close/>
                <a:moveTo>
                  <a:pt x="201" y="262"/>
                </a:moveTo>
                <a:cubicBezTo>
                  <a:pt x="191" y="258"/>
                  <a:pt x="182" y="251"/>
                  <a:pt x="175" y="243"/>
                </a:cubicBezTo>
                <a:cubicBezTo>
                  <a:pt x="173" y="242"/>
                  <a:pt x="171" y="242"/>
                  <a:pt x="169" y="243"/>
                </a:cubicBezTo>
                <a:cubicBezTo>
                  <a:pt x="167" y="245"/>
                  <a:pt x="167" y="247"/>
                  <a:pt x="169" y="249"/>
                </a:cubicBezTo>
                <a:cubicBezTo>
                  <a:pt x="177" y="258"/>
                  <a:pt x="187" y="265"/>
                  <a:pt x="198" y="270"/>
                </a:cubicBezTo>
                <a:cubicBezTo>
                  <a:pt x="200" y="271"/>
                  <a:pt x="202" y="270"/>
                  <a:pt x="203" y="268"/>
                </a:cubicBezTo>
                <a:cubicBezTo>
                  <a:pt x="204" y="266"/>
                  <a:pt x="203" y="263"/>
                  <a:pt x="201" y="262"/>
                </a:cubicBezTo>
                <a:close/>
                <a:moveTo>
                  <a:pt x="263" y="262"/>
                </a:moveTo>
                <a:cubicBezTo>
                  <a:pt x="255" y="266"/>
                  <a:pt x="246" y="269"/>
                  <a:pt x="237" y="270"/>
                </a:cubicBezTo>
                <a:cubicBezTo>
                  <a:pt x="236" y="270"/>
                  <a:pt x="234" y="270"/>
                  <a:pt x="233" y="270"/>
                </a:cubicBezTo>
                <a:cubicBezTo>
                  <a:pt x="232" y="270"/>
                  <a:pt x="232" y="270"/>
                  <a:pt x="232" y="270"/>
                </a:cubicBezTo>
                <a:cubicBezTo>
                  <a:pt x="230" y="270"/>
                  <a:pt x="228" y="272"/>
                  <a:pt x="228" y="274"/>
                </a:cubicBezTo>
                <a:cubicBezTo>
                  <a:pt x="228" y="276"/>
                  <a:pt x="230" y="278"/>
                  <a:pt x="232" y="278"/>
                </a:cubicBezTo>
                <a:cubicBezTo>
                  <a:pt x="233" y="278"/>
                  <a:pt x="233" y="278"/>
                  <a:pt x="233" y="278"/>
                </a:cubicBezTo>
                <a:cubicBezTo>
                  <a:pt x="234" y="278"/>
                  <a:pt x="236" y="278"/>
                  <a:pt x="238" y="278"/>
                </a:cubicBezTo>
                <a:cubicBezTo>
                  <a:pt x="248" y="277"/>
                  <a:pt x="258" y="274"/>
                  <a:pt x="267" y="269"/>
                </a:cubicBezTo>
                <a:cubicBezTo>
                  <a:pt x="269" y="268"/>
                  <a:pt x="270" y="265"/>
                  <a:pt x="269" y="263"/>
                </a:cubicBezTo>
                <a:cubicBezTo>
                  <a:pt x="268" y="261"/>
                  <a:pt x="265" y="261"/>
                  <a:pt x="263" y="262"/>
                </a:cubicBezTo>
                <a:close/>
                <a:moveTo>
                  <a:pt x="291" y="209"/>
                </a:moveTo>
                <a:cubicBezTo>
                  <a:pt x="291" y="212"/>
                  <a:pt x="291" y="214"/>
                  <a:pt x="291" y="217"/>
                </a:cubicBezTo>
                <a:cubicBezTo>
                  <a:pt x="291" y="218"/>
                  <a:pt x="291" y="219"/>
                  <a:pt x="291" y="221"/>
                </a:cubicBezTo>
                <a:cubicBezTo>
                  <a:pt x="291" y="227"/>
                  <a:pt x="289" y="234"/>
                  <a:pt x="285" y="239"/>
                </a:cubicBezTo>
                <a:cubicBezTo>
                  <a:pt x="284" y="241"/>
                  <a:pt x="285" y="244"/>
                  <a:pt x="287" y="245"/>
                </a:cubicBezTo>
                <a:cubicBezTo>
                  <a:pt x="289" y="246"/>
                  <a:pt x="291" y="245"/>
                  <a:pt x="293" y="243"/>
                </a:cubicBezTo>
                <a:cubicBezTo>
                  <a:pt x="296" y="237"/>
                  <a:pt x="299" y="229"/>
                  <a:pt x="299" y="221"/>
                </a:cubicBezTo>
                <a:cubicBezTo>
                  <a:pt x="300" y="220"/>
                  <a:pt x="300" y="218"/>
                  <a:pt x="300" y="217"/>
                </a:cubicBezTo>
                <a:cubicBezTo>
                  <a:pt x="300" y="214"/>
                  <a:pt x="299" y="211"/>
                  <a:pt x="299" y="208"/>
                </a:cubicBezTo>
                <a:cubicBezTo>
                  <a:pt x="299" y="205"/>
                  <a:pt x="296" y="204"/>
                  <a:pt x="294" y="204"/>
                </a:cubicBezTo>
                <a:cubicBezTo>
                  <a:pt x="292" y="205"/>
                  <a:pt x="290" y="207"/>
                  <a:pt x="291" y="209"/>
                </a:cubicBezTo>
                <a:close/>
                <a:moveTo>
                  <a:pt x="251" y="162"/>
                </a:moveTo>
                <a:cubicBezTo>
                  <a:pt x="261" y="166"/>
                  <a:pt x="270" y="173"/>
                  <a:pt x="277" y="181"/>
                </a:cubicBezTo>
                <a:cubicBezTo>
                  <a:pt x="278" y="182"/>
                  <a:pt x="281" y="183"/>
                  <a:pt x="283" y="181"/>
                </a:cubicBezTo>
                <a:cubicBezTo>
                  <a:pt x="284" y="180"/>
                  <a:pt x="285" y="177"/>
                  <a:pt x="283" y="175"/>
                </a:cubicBezTo>
                <a:cubicBezTo>
                  <a:pt x="275" y="166"/>
                  <a:pt x="265" y="159"/>
                  <a:pt x="254" y="154"/>
                </a:cubicBezTo>
                <a:cubicBezTo>
                  <a:pt x="252" y="154"/>
                  <a:pt x="250" y="155"/>
                  <a:pt x="249" y="157"/>
                </a:cubicBezTo>
                <a:cubicBezTo>
                  <a:pt x="248" y="159"/>
                  <a:pt x="249" y="161"/>
                  <a:pt x="251" y="162"/>
                </a:cubicBezTo>
                <a:close/>
                <a:moveTo>
                  <a:pt x="186" y="159"/>
                </a:moveTo>
                <a:cubicBezTo>
                  <a:pt x="196" y="157"/>
                  <a:pt x="206" y="156"/>
                  <a:pt x="216" y="156"/>
                </a:cubicBezTo>
                <a:cubicBezTo>
                  <a:pt x="217" y="156"/>
                  <a:pt x="218" y="156"/>
                  <a:pt x="219" y="156"/>
                </a:cubicBezTo>
                <a:cubicBezTo>
                  <a:pt x="221" y="156"/>
                  <a:pt x="223" y="154"/>
                  <a:pt x="223" y="152"/>
                </a:cubicBezTo>
                <a:cubicBezTo>
                  <a:pt x="223" y="149"/>
                  <a:pt x="222" y="147"/>
                  <a:pt x="219" y="147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205" y="147"/>
                  <a:pt x="195" y="149"/>
                  <a:pt x="184" y="151"/>
                </a:cubicBezTo>
                <a:cubicBezTo>
                  <a:pt x="182" y="152"/>
                  <a:pt x="181" y="154"/>
                  <a:pt x="181" y="156"/>
                </a:cubicBezTo>
                <a:cubicBezTo>
                  <a:pt x="182" y="158"/>
                  <a:pt x="184" y="160"/>
                  <a:pt x="186" y="159"/>
                </a:cubicBezTo>
                <a:close/>
                <a:moveTo>
                  <a:pt x="124" y="184"/>
                </a:moveTo>
                <a:cubicBezTo>
                  <a:pt x="134" y="179"/>
                  <a:pt x="144" y="174"/>
                  <a:pt x="154" y="169"/>
                </a:cubicBezTo>
                <a:cubicBezTo>
                  <a:pt x="156" y="168"/>
                  <a:pt x="157" y="166"/>
                  <a:pt x="157" y="164"/>
                </a:cubicBezTo>
                <a:cubicBezTo>
                  <a:pt x="156" y="162"/>
                  <a:pt x="153" y="161"/>
                  <a:pt x="151" y="162"/>
                </a:cubicBezTo>
                <a:cubicBezTo>
                  <a:pt x="140" y="166"/>
                  <a:pt x="130" y="171"/>
                  <a:pt x="120" y="177"/>
                </a:cubicBezTo>
                <a:cubicBezTo>
                  <a:pt x="118" y="178"/>
                  <a:pt x="117" y="181"/>
                  <a:pt x="119" y="183"/>
                </a:cubicBezTo>
                <a:cubicBezTo>
                  <a:pt x="120" y="185"/>
                  <a:pt x="122" y="186"/>
                  <a:pt x="124" y="184"/>
                </a:cubicBezTo>
                <a:close/>
                <a:moveTo>
                  <a:pt x="72" y="226"/>
                </a:moveTo>
                <a:cubicBezTo>
                  <a:pt x="80" y="218"/>
                  <a:pt x="88" y="211"/>
                  <a:pt x="97" y="204"/>
                </a:cubicBezTo>
                <a:cubicBezTo>
                  <a:pt x="99" y="202"/>
                  <a:pt x="99" y="200"/>
                  <a:pt x="97" y="198"/>
                </a:cubicBezTo>
                <a:cubicBezTo>
                  <a:pt x="96" y="196"/>
                  <a:pt x="93" y="196"/>
                  <a:pt x="92" y="197"/>
                </a:cubicBezTo>
                <a:cubicBezTo>
                  <a:pt x="83" y="204"/>
                  <a:pt x="74" y="212"/>
                  <a:pt x="66" y="221"/>
                </a:cubicBezTo>
                <a:cubicBezTo>
                  <a:pt x="65" y="222"/>
                  <a:pt x="65" y="225"/>
                  <a:pt x="66" y="227"/>
                </a:cubicBezTo>
                <a:cubicBezTo>
                  <a:pt x="68" y="228"/>
                  <a:pt x="71" y="228"/>
                  <a:pt x="72" y="226"/>
                </a:cubicBezTo>
                <a:close/>
                <a:moveTo>
                  <a:pt x="33" y="281"/>
                </a:moveTo>
                <a:cubicBezTo>
                  <a:pt x="39" y="271"/>
                  <a:pt x="44" y="262"/>
                  <a:pt x="51" y="252"/>
                </a:cubicBezTo>
                <a:cubicBezTo>
                  <a:pt x="52" y="251"/>
                  <a:pt x="52" y="248"/>
                  <a:pt x="50" y="247"/>
                </a:cubicBezTo>
                <a:cubicBezTo>
                  <a:pt x="48" y="245"/>
                  <a:pt x="45" y="246"/>
                  <a:pt x="44" y="248"/>
                </a:cubicBezTo>
                <a:cubicBezTo>
                  <a:pt x="37" y="257"/>
                  <a:pt x="31" y="267"/>
                  <a:pt x="26" y="277"/>
                </a:cubicBezTo>
                <a:cubicBezTo>
                  <a:pt x="25" y="279"/>
                  <a:pt x="26" y="282"/>
                  <a:pt x="28" y="283"/>
                </a:cubicBezTo>
                <a:cubicBezTo>
                  <a:pt x="30" y="284"/>
                  <a:pt x="32" y="283"/>
                  <a:pt x="33" y="281"/>
                </a:cubicBezTo>
                <a:close/>
                <a:moveTo>
                  <a:pt x="12" y="345"/>
                </a:moveTo>
                <a:cubicBezTo>
                  <a:pt x="13" y="337"/>
                  <a:pt x="15" y="330"/>
                  <a:pt x="17" y="323"/>
                </a:cubicBezTo>
                <a:cubicBezTo>
                  <a:pt x="18" y="319"/>
                  <a:pt x="19" y="316"/>
                  <a:pt x="20" y="312"/>
                </a:cubicBezTo>
                <a:cubicBezTo>
                  <a:pt x="21" y="310"/>
                  <a:pt x="20" y="308"/>
                  <a:pt x="18" y="307"/>
                </a:cubicBezTo>
                <a:cubicBezTo>
                  <a:pt x="16" y="306"/>
                  <a:pt x="13" y="307"/>
                  <a:pt x="13" y="309"/>
                </a:cubicBezTo>
                <a:cubicBezTo>
                  <a:pt x="11" y="313"/>
                  <a:pt x="10" y="317"/>
                  <a:pt x="9" y="320"/>
                </a:cubicBezTo>
                <a:cubicBezTo>
                  <a:pt x="7" y="328"/>
                  <a:pt x="5" y="335"/>
                  <a:pt x="4" y="343"/>
                </a:cubicBezTo>
                <a:cubicBezTo>
                  <a:pt x="3" y="345"/>
                  <a:pt x="5" y="347"/>
                  <a:pt x="7" y="348"/>
                </a:cubicBezTo>
                <a:cubicBezTo>
                  <a:pt x="9" y="348"/>
                  <a:pt x="12" y="347"/>
                  <a:pt x="12" y="345"/>
                </a:cubicBezTo>
                <a:close/>
                <a:moveTo>
                  <a:pt x="10" y="411"/>
                </a:moveTo>
                <a:cubicBezTo>
                  <a:pt x="9" y="403"/>
                  <a:pt x="8" y="394"/>
                  <a:pt x="8" y="385"/>
                </a:cubicBezTo>
                <a:cubicBezTo>
                  <a:pt x="8" y="383"/>
                  <a:pt x="8" y="380"/>
                  <a:pt x="9" y="378"/>
                </a:cubicBezTo>
                <a:cubicBezTo>
                  <a:pt x="9" y="376"/>
                  <a:pt x="7" y="374"/>
                  <a:pt x="5" y="374"/>
                </a:cubicBezTo>
                <a:cubicBezTo>
                  <a:pt x="2" y="374"/>
                  <a:pt x="0" y="375"/>
                  <a:pt x="0" y="378"/>
                </a:cubicBezTo>
                <a:cubicBezTo>
                  <a:pt x="0" y="380"/>
                  <a:pt x="0" y="383"/>
                  <a:pt x="0" y="385"/>
                </a:cubicBezTo>
                <a:cubicBezTo>
                  <a:pt x="0" y="394"/>
                  <a:pt x="1" y="403"/>
                  <a:pt x="2" y="412"/>
                </a:cubicBezTo>
                <a:cubicBezTo>
                  <a:pt x="2" y="415"/>
                  <a:pt x="4" y="416"/>
                  <a:pt x="6" y="416"/>
                </a:cubicBezTo>
                <a:cubicBezTo>
                  <a:pt x="9" y="416"/>
                  <a:pt x="10" y="414"/>
                  <a:pt x="10" y="411"/>
                </a:cubicBezTo>
                <a:close/>
                <a:moveTo>
                  <a:pt x="26" y="476"/>
                </a:moveTo>
                <a:cubicBezTo>
                  <a:pt x="22" y="466"/>
                  <a:pt x="19" y="455"/>
                  <a:pt x="16" y="445"/>
                </a:cubicBezTo>
                <a:cubicBezTo>
                  <a:pt x="15" y="442"/>
                  <a:pt x="13" y="441"/>
                  <a:pt x="11" y="442"/>
                </a:cubicBezTo>
                <a:cubicBezTo>
                  <a:pt x="9" y="442"/>
                  <a:pt x="7" y="444"/>
                  <a:pt x="8" y="447"/>
                </a:cubicBezTo>
                <a:cubicBezTo>
                  <a:pt x="11" y="458"/>
                  <a:pt x="14" y="469"/>
                  <a:pt x="19" y="480"/>
                </a:cubicBezTo>
                <a:cubicBezTo>
                  <a:pt x="20" y="482"/>
                  <a:pt x="22" y="483"/>
                  <a:pt x="24" y="482"/>
                </a:cubicBezTo>
                <a:cubicBezTo>
                  <a:pt x="26" y="481"/>
                  <a:pt x="27" y="479"/>
                  <a:pt x="26" y="476"/>
                </a:cubicBezTo>
                <a:close/>
                <a:moveTo>
                  <a:pt x="60" y="534"/>
                </a:moveTo>
                <a:cubicBezTo>
                  <a:pt x="53" y="525"/>
                  <a:pt x="47" y="516"/>
                  <a:pt x="41" y="507"/>
                </a:cubicBezTo>
                <a:cubicBezTo>
                  <a:pt x="40" y="505"/>
                  <a:pt x="37" y="504"/>
                  <a:pt x="36" y="505"/>
                </a:cubicBezTo>
                <a:cubicBezTo>
                  <a:pt x="34" y="506"/>
                  <a:pt x="33" y="509"/>
                  <a:pt x="34" y="511"/>
                </a:cubicBezTo>
                <a:cubicBezTo>
                  <a:pt x="40" y="521"/>
                  <a:pt x="46" y="530"/>
                  <a:pt x="54" y="539"/>
                </a:cubicBezTo>
                <a:cubicBezTo>
                  <a:pt x="55" y="541"/>
                  <a:pt x="58" y="541"/>
                  <a:pt x="60" y="540"/>
                </a:cubicBezTo>
                <a:cubicBezTo>
                  <a:pt x="61" y="539"/>
                  <a:pt x="62" y="536"/>
                  <a:pt x="60" y="534"/>
                </a:cubicBezTo>
                <a:close/>
                <a:moveTo>
                  <a:pt x="110" y="578"/>
                </a:moveTo>
                <a:cubicBezTo>
                  <a:pt x="101" y="572"/>
                  <a:pt x="92" y="566"/>
                  <a:pt x="83" y="558"/>
                </a:cubicBezTo>
                <a:cubicBezTo>
                  <a:pt x="82" y="557"/>
                  <a:pt x="79" y="557"/>
                  <a:pt x="78" y="559"/>
                </a:cubicBezTo>
                <a:cubicBezTo>
                  <a:pt x="76" y="560"/>
                  <a:pt x="76" y="563"/>
                  <a:pt x="78" y="565"/>
                </a:cubicBezTo>
                <a:cubicBezTo>
                  <a:pt x="87" y="572"/>
                  <a:pt x="96" y="579"/>
                  <a:pt x="106" y="585"/>
                </a:cubicBezTo>
                <a:cubicBezTo>
                  <a:pt x="108" y="586"/>
                  <a:pt x="110" y="586"/>
                  <a:pt x="112" y="584"/>
                </a:cubicBezTo>
                <a:cubicBezTo>
                  <a:pt x="113" y="582"/>
                  <a:pt x="112" y="579"/>
                  <a:pt x="110" y="578"/>
                </a:cubicBezTo>
                <a:close/>
                <a:moveTo>
                  <a:pt x="173" y="599"/>
                </a:moveTo>
                <a:cubicBezTo>
                  <a:pt x="162" y="598"/>
                  <a:pt x="151" y="596"/>
                  <a:pt x="140" y="592"/>
                </a:cubicBezTo>
                <a:cubicBezTo>
                  <a:pt x="138" y="592"/>
                  <a:pt x="136" y="593"/>
                  <a:pt x="135" y="595"/>
                </a:cubicBezTo>
                <a:cubicBezTo>
                  <a:pt x="134" y="597"/>
                  <a:pt x="136" y="599"/>
                  <a:pt x="138" y="600"/>
                </a:cubicBezTo>
                <a:cubicBezTo>
                  <a:pt x="149" y="604"/>
                  <a:pt x="160" y="606"/>
                  <a:pt x="172" y="607"/>
                </a:cubicBezTo>
                <a:cubicBezTo>
                  <a:pt x="174" y="608"/>
                  <a:pt x="176" y="606"/>
                  <a:pt x="176" y="604"/>
                </a:cubicBezTo>
                <a:cubicBezTo>
                  <a:pt x="177" y="601"/>
                  <a:pt x="175" y="599"/>
                  <a:pt x="173" y="599"/>
                </a:cubicBezTo>
                <a:close/>
                <a:moveTo>
                  <a:pt x="235" y="584"/>
                </a:moveTo>
                <a:cubicBezTo>
                  <a:pt x="226" y="590"/>
                  <a:pt x="216" y="595"/>
                  <a:pt x="205" y="597"/>
                </a:cubicBezTo>
                <a:cubicBezTo>
                  <a:pt x="203" y="597"/>
                  <a:pt x="202" y="600"/>
                  <a:pt x="202" y="602"/>
                </a:cubicBezTo>
                <a:cubicBezTo>
                  <a:pt x="203" y="604"/>
                  <a:pt x="205" y="606"/>
                  <a:pt x="207" y="605"/>
                </a:cubicBezTo>
                <a:cubicBezTo>
                  <a:pt x="219" y="602"/>
                  <a:pt x="230" y="597"/>
                  <a:pt x="240" y="591"/>
                </a:cubicBezTo>
                <a:cubicBezTo>
                  <a:pt x="242" y="590"/>
                  <a:pt x="242" y="587"/>
                  <a:pt x="241" y="585"/>
                </a:cubicBezTo>
                <a:cubicBezTo>
                  <a:pt x="240" y="583"/>
                  <a:pt x="237" y="583"/>
                  <a:pt x="235" y="584"/>
                </a:cubicBezTo>
                <a:close/>
                <a:moveTo>
                  <a:pt x="275" y="533"/>
                </a:moveTo>
                <a:cubicBezTo>
                  <a:pt x="271" y="543"/>
                  <a:pt x="266" y="553"/>
                  <a:pt x="259" y="562"/>
                </a:cubicBezTo>
                <a:cubicBezTo>
                  <a:pt x="258" y="563"/>
                  <a:pt x="258" y="566"/>
                  <a:pt x="260" y="567"/>
                </a:cubicBezTo>
                <a:cubicBezTo>
                  <a:pt x="262" y="569"/>
                  <a:pt x="264" y="568"/>
                  <a:pt x="266" y="567"/>
                </a:cubicBezTo>
                <a:cubicBezTo>
                  <a:pt x="273" y="557"/>
                  <a:pt x="279" y="547"/>
                  <a:pt x="283" y="536"/>
                </a:cubicBezTo>
                <a:cubicBezTo>
                  <a:pt x="283" y="533"/>
                  <a:pt x="282" y="531"/>
                  <a:pt x="280" y="530"/>
                </a:cubicBezTo>
                <a:cubicBezTo>
                  <a:pt x="278" y="530"/>
                  <a:pt x="275" y="531"/>
                  <a:pt x="275" y="533"/>
                </a:cubicBezTo>
                <a:close/>
                <a:moveTo>
                  <a:pt x="268" y="471"/>
                </a:moveTo>
                <a:cubicBezTo>
                  <a:pt x="269" y="473"/>
                  <a:pt x="270" y="475"/>
                  <a:pt x="271" y="477"/>
                </a:cubicBezTo>
                <a:cubicBezTo>
                  <a:pt x="276" y="485"/>
                  <a:pt x="278" y="493"/>
                  <a:pt x="279" y="501"/>
                </a:cubicBezTo>
                <a:cubicBezTo>
                  <a:pt x="279" y="503"/>
                  <a:pt x="281" y="505"/>
                  <a:pt x="283" y="505"/>
                </a:cubicBezTo>
                <a:cubicBezTo>
                  <a:pt x="285" y="504"/>
                  <a:pt x="287" y="502"/>
                  <a:pt x="287" y="500"/>
                </a:cubicBezTo>
                <a:cubicBezTo>
                  <a:pt x="286" y="491"/>
                  <a:pt x="283" y="482"/>
                  <a:pt x="279" y="473"/>
                </a:cubicBezTo>
                <a:cubicBezTo>
                  <a:pt x="277" y="471"/>
                  <a:pt x="276" y="469"/>
                  <a:pt x="275" y="466"/>
                </a:cubicBezTo>
                <a:cubicBezTo>
                  <a:pt x="273" y="465"/>
                  <a:pt x="271" y="464"/>
                  <a:pt x="269" y="465"/>
                </a:cubicBezTo>
                <a:cubicBezTo>
                  <a:pt x="267" y="467"/>
                  <a:pt x="267" y="469"/>
                  <a:pt x="268" y="471"/>
                </a:cubicBezTo>
                <a:close/>
                <a:moveTo>
                  <a:pt x="214" y="438"/>
                </a:moveTo>
                <a:cubicBezTo>
                  <a:pt x="225" y="440"/>
                  <a:pt x="235" y="444"/>
                  <a:pt x="244" y="449"/>
                </a:cubicBezTo>
                <a:cubicBezTo>
                  <a:pt x="246" y="450"/>
                  <a:pt x="249" y="450"/>
                  <a:pt x="250" y="448"/>
                </a:cubicBezTo>
                <a:cubicBezTo>
                  <a:pt x="251" y="446"/>
                  <a:pt x="251" y="443"/>
                  <a:pt x="249" y="442"/>
                </a:cubicBezTo>
                <a:cubicBezTo>
                  <a:pt x="239" y="436"/>
                  <a:pt x="227" y="432"/>
                  <a:pt x="215" y="430"/>
                </a:cubicBezTo>
                <a:cubicBezTo>
                  <a:pt x="213" y="429"/>
                  <a:pt x="211" y="431"/>
                  <a:pt x="211" y="433"/>
                </a:cubicBezTo>
                <a:cubicBezTo>
                  <a:pt x="210" y="435"/>
                  <a:pt x="212" y="437"/>
                  <a:pt x="214" y="438"/>
                </a:cubicBezTo>
                <a:close/>
                <a:moveTo>
                  <a:pt x="150" y="446"/>
                </a:moveTo>
                <a:cubicBezTo>
                  <a:pt x="156" y="443"/>
                  <a:pt x="162" y="441"/>
                  <a:pt x="169" y="439"/>
                </a:cubicBezTo>
                <a:cubicBezTo>
                  <a:pt x="173" y="438"/>
                  <a:pt x="177" y="437"/>
                  <a:pt x="181" y="437"/>
                </a:cubicBezTo>
                <a:cubicBezTo>
                  <a:pt x="183" y="436"/>
                  <a:pt x="185" y="434"/>
                  <a:pt x="185" y="432"/>
                </a:cubicBezTo>
                <a:cubicBezTo>
                  <a:pt x="184" y="430"/>
                  <a:pt x="182" y="428"/>
                  <a:pt x="180" y="429"/>
                </a:cubicBezTo>
                <a:cubicBezTo>
                  <a:pt x="176" y="429"/>
                  <a:pt x="171" y="430"/>
                  <a:pt x="167" y="431"/>
                </a:cubicBezTo>
                <a:cubicBezTo>
                  <a:pt x="160" y="433"/>
                  <a:pt x="153" y="436"/>
                  <a:pt x="146" y="439"/>
                </a:cubicBezTo>
                <a:cubicBezTo>
                  <a:pt x="144" y="440"/>
                  <a:pt x="143" y="442"/>
                  <a:pt x="144" y="444"/>
                </a:cubicBezTo>
                <a:cubicBezTo>
                  <a:pt x="145" y="446"/>
                  <a:pt x="148" y="447"/>
                  <a:pt x="150" y="446"/>
                </a:cubicBezTo>
                <a:close/>
                <a:moveTo>
                  <a:pt x="98" y="487"/>
                </a:moveTo>
                <a:cubicBezTo>
                  <a:pt x="105" y="478"/>
                  <a:pt x="113" y="471"/>
                  <a:pt x="122" y="464"/>
                </a:cubicBezTo>
                <a:cubicBezTo>
                  <a:pt x="123" y="462"/>
                  <a:pt x="124" y="460"/>
                  <a:pt x="122" y="458"/>
                </a:cubicBezTo>
                <a:cubicBezTo>
                  <a:pt x="121" y="456"/>
                  <a:pt x="118" y="456"/>
                  <a:pt x="117" y="457"/>
                </a:cubicBezTo>
                <a:cubicBezTo>
                  <a:pt x="107" y="464"/>
                  <a:pt x="99" y="473"/>
                  <a:pt x="91" y="481"/>
                </a:cubicBezTo>
                <a:cubicBezTo>
                  <a:pt x="90" y="483"/>
                  <a:pt x="90" y="486"/>
                  <a:pt x="92" y="487"/>
                </a:cubicBezTo>
                <a:cubicBezTo>
                  <a:pt x="93" y="489"/>
                  <a:pt x="96" y="489"/>
                  <a:pt x="98" y="487"/>
                </a:cubicBezTo>
                <a:close/>
                <a:moveTo>
                  <a:pt x="61" y="543"/>
                </a:moveTo>
                <a:cubicBezTo>
                  <a:pt x="66" y="533"/>
                  <a:pt x="71" y="523"/>
                  <a:pt x="77" y="514"/>
                </a:cubicBezTo>
                <a:cubicBezTo>
                  <a:pt x="79" y="512"/>
                  <a:pt x="78" y="509"/>
                  <a:pt x="76" y="508"/>
                </a:cubicBezTo>
                <a:cubicBezTo>
                  <a:pt x="74" y="507"/>
                  <a:pt x="72" y="507"/>
                  <a:pt x="71" y="509"/>
                </a:cubicBezTo>
                <a:cubicBezTo>
                  <a:pt x="64" y="519"/>
                  <a:pt x="59" y="529"/>
                  <a:pt x="53" y="539"/>
                </a:cubicBezTo>
                <a:cubicBezTo>
                  <a:pt x="52" y="541"/>
                  <a:pt x="53" y="544"/>
                  <a:pt x="55" y="545"/>
                </a:cubicBezTo>
                <a:cubicBezTo>
                  <a:pt x="57" y="546"/>
                  <a:pt x="60" y="545"/>
                  <a:pt x="61" y="543"/>
                </a:cubicBezTo>
                <a:close/>
                <a:moveTo>
                  <a:pt x="39" y="607"/>
                </a:moveTo>
                <a:cubicBezTo>
                  <a:pt x="41" y="596"/>
                  <a:pt x="44" y="585"/>
                  <a:pt x="48" y="574"/>
                </a:cubicBezTo>
                <a:cubicBezTo>
                  <a:pt x="49" y="572"/>
                  <a:pt x="48" y="570"/>
                  <a:pt x="45" y="569"/>
                </a:cubicBezTo>
                <a:cubicBezTo>
                  <a:pt x="43" y="568"/>
                  <a:pt x="41" y="569"/>
                  <a:pt x="40" y="571"/>
                </a:cubicBezTo>
                <a:cubicBezTo>
                  <a:pt x="36" y="582"/>
                  <a:pt x="33" y="593"/>
                  <a:pt x="31" y="605"/>
                </a:cubicBezTo>
                <a:cubicBezTo>
                  <a:pt x="30" y="607"/>
                  <a:pt x="31" y="609"/>
                  <a:pt x="34" y="610"/>
                </a:cubicBezTo>
                <a:cubicBezTo>
                  <a:pt x="36" y="610"/>
                  <a:pt x="38" y="609"/>
                  <a:pt x="39" y="607"/>
                </a:cubicBezTo>
                <a:close/>
                <a:moveTo>
                  <a:pt x="31" y="673"/>
                </a:moveTo>
                <a:cubicBezTo>
                  <a:pt x="31" y="673"/>
                  <a:pt x="31" y="672"/>
                  <a:pt x="31" y="671"/>
                </a:cubicBezTo>
                <a:cubicBezTo>
                  <a:pt x="31" y="660"/>
                  <a:pt x="32" y="650"/>
                  <a:pt x="33" y="640"/>
                </a:cubicBezTo>
                <a:cubicBezTo>
                  <a:pt x="33" y="638"/>
                  <a:pt x="32" y="635"/>
                  <a:pt x="29" y="635"/>
                </a:cubicBezTo>
                <a:cubicBezTo>
                  <a:pt x="27" y="635"/>
                  <a:pt x="25" y="637"/>
                  <a:pt x="25" y="639"/>
                </a:cubicBezTo>
                <a:cubicBezTo>
                  <a:pt x="24" y="650"/>
                  <a:pt x="23" y="660"/>
                  <a:pt x="23" y="671"/>
                </a:cubicBezTo>
                <a:cubicBezTo>
                  <a:pt x="23" y="672"/>
                  <a:pt x="23" y="673"/>
                  <a:pt x="23" y="674"/>
                </a:cubicBezTo>
                <a:cubicBezTo>
                  <a:pt x="23" y="676"/>
                  <a:pt x="25" y="678"/>
                  <a:pt x="27" y="678"/>
                </a:cubicBezTo>
                <a:cubicBezTo>
                  <a:pt x="30" y="678"/>
                  <a:pt x="32" y="676"/>
                  <a:pt x="31" y="673"/>
                </a:cubicBezTo>
                <a:close/>
                <a:moveTo>
                  <a:pt x="40" y="740"/>
                </a:moveTo>
                <a:cubicBezTo>
                  <a:pt x="39" y="735"/>
                  <a:pt x="37" y="729"/>
                  <a:pt x="36" y="724"/>
                </a:cubicBezTo>
                <a:cubicBezTo>
                  <a:pt x="35" y="718"/>
                  <a:pt x="34" y="713"/>
                  <a:pt x="34" y="707"/>
                </a:cubicBezTo>
                <a:cubicBezTo>
                  <a:pt x="33" y="705"/>
                  <a:pt x="31" y="703"/>
                  <a:pt x="29" y="703"/>
                </a:cubicBezTo>
                <a:cubicBezTo>
                  <a:pt x="27" y="704"/>
                  <a:pt x="25" y="706"/>
                  <a:pt x="26" y="708"/>
                </a:cubicBezTo>
                <a:cubicBezTo>
                  <a:pt x="26" y="714"/>
                  <a:pt x="27" y="719"/>
                  <a:pt x="28" y="725"/>
                </a:cubicBezTo>
                <a:cubicBezTo>
                  <a:pt x="29" y="731"/>
                  <a:pt x="31" y="737"/>
                  <a:pt x="32" y="742"/>
                </a:cubicBezTo>
                <a:cubicBezTo>
                  <a:pt x="33" y="744"/>
                  <a:pt x="35" y="746"/>
                  <a:pt x="37" y="745"/>
                </a:cubicBezTo>
                <a:cubicBezTo>
                  <a:pt x="39" y="745"/>
                  <a:pt x="41" y="742"/>
                  <a:pt x="40" y="740"/>
                </a:cubicBezTo>
                <a:close/>
                <a:moveTo>
                  <a:pt x="64" y="803"/>
                </a:moveTo>
                <a:cubicBezTo>
                  <a:pt x="59" y="793"/>
                  <a:pt x="54" y="783"/>
                  <a:pt x="50" y="772"/>
                </a:cubicBezTo>
                <a:cubicBezTo>
                  <a:pt x="50" y="770"/>
                  <a:pt x="47" y="769"/>
                  <a:pt x="45" y="770"/>
                </a:cubicBezTo>
                <a:cubicBezTo>
                  <a:pt x="43" y="771"/>
                  <a:pt x="42" y="773"/>
                  <a:pt x="43" y="775"/>
                </a:cubicBezTo>
                <a:cubicBezTo>
                  <a:pt x="47" y="786"/>
                  <a:pt x="52" y="797"/>
                  <a:pt x="57" y="807"/>
                </a:cubicBezTo>
                <a:cubicBezTo>
                  <a:pt x="58" y="809"/>
                  <a:pt x="61" y="810"/>
                  <a:pt x="63" y="808"/>
                </a:cubicBezTo>
                <a:cubicBezTo>
                  <a:pt x="65" y="807"/>
                  <a:pt x="65" y="805"/>
                  <a:pt x="64" y="803"/>
                </a:cubicBezTo>
                <a:close/>
                <a:moveTo>
                  <a:pt x="102" y="858"/>
                </a:moveTo>
                <a:cubicBezTo>
                  <a:pt x="95" y="850"/>
                  <a:pt x="88" y="841"/>
                  <a:pt x="82" y="832"/>
                </a:cubicBezTo>
                <a:cubicBezTo>
                  <a:pt x="80" y="830"/>
                  <a:pt x="78" y="829"/>
                  <a:pt x="76" y="831"/>
                </a:cubicBezTo>
                <a:cubicBezTo>
                  <a:pt x="74" y="832"/>
                  <a:pt x="74" y="835"/>
                  <a:pt x="75" y="836"/>
                </a:cubicBezTo>
                <a:cubicBezTo>
                  <a:pt x="81" y="846"/>
                  <a:pt x="88" y="855"/>
                  <a:pt x="96" y="864"/>
                </a:cubicBezTo>
                <a:cubicBezTo>
                  <a:pt x="97" y="866"/>
                  <a:pt x="100" y="866"/>
                  <a:pt x="102" y="864"/>
                </a:cubicBezTo>
                <a:cubicBezTo>
                  <a:pt x="104" y="863"/>
                  <a:pt x="104" y="860"/>
                  <a:pt x="102" y="858"/>
                </a:cubicBezTo>
                <a:close/>
                <a:moveTo>
                  <a:pt x="152" y="904"/>
                </a:moveTo>
                <a:cubicBezTo>
                  <a:pt x="143" y="897"/>
                  <a:pt x="134" y="890"/>
                  <a:pt x="126" y="883"/>
                </a:cubicBezTo>
                <a:cubicBezTo>
                  <a:pt x="124" y="881"/>
                  <a:pt x="121" y="881"/>
                  <a:pt x="120" y="883"/>
                </a:cubicBezTo>
                <a:cubicBezTo>
                  <a:pt x="118" y="885"/>
                  <a:pt x="119" y="887"/>
                  <a:pt x="120" y="889"/>
                </a:cubicBezTo>
                <a:cubicBezTo>
                  <a:pt x="129" y="896"/>
                  <a:pt x="138" y="904"/>
                  <a:pt x="147" y="910"/>
                </a:cubicBezTo>
                <a:cubicBezTo>
                  <a:pt x="149" y="912"/>
                  <a:pt x="152" y="911"/>
                  <a:pt x="153" y="910"/>
                </a:cubicBezTo>
                <a:cubicBezTo>
                  <a:pt x="154" y="908"/>
                  <a:pt x="154" y="905"/>
                  <a:pt x="152" y="904"/>
                </a:cubicBezTo>
                <a:close/>
              </a:path>
            </a:pathLst>
          </a:custGeom>
          <a:solidFill>
            <a:srgbClr val="4F4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42955C7-6EA4-4373-9E31-B4A27F342A03}"/>
              </a:ext>
            </a:extLst>
          </p:cNvPr>
          <p:cNvGrpSpPr/>
          <p:nvPr/>
        </p:nvGrpSpPr>
        <p:grpSpPr>
          <a:xfrm rot="655449" flipH="1">
            <a:off x="10341144" y="503000"/>
            <a:ext cx="1482401" cy="558315"/>
            <a:chOff x="8481675" y="312568"/>
            <a:chExt cx="2794195" cy="1198492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61" name="iṧ1íďe">
                <a:extLst>
                  <a:ext uri="{FF2B5EF4-FFF2-40B4-BE49-F238E27FC236}">
                    <a16:creationId xmlns="" xmlns:a16="http://schemas.microsoft.com/office/drawing/2014/main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š1íďè">
                <a:extLst>
                  <a:ext uri="{FF2B5EF4-FFF2-40B4-BE49-F238E27FC236}">
                    <a16:creationId xmlns="" xmlns:a16="http://schemas.microsoft.com/office/drawing/2014/main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ṣḻîdê">
                <a:extLst>
                  <a:ext uri="{FF2B5EF4-FFF2-40B4-BE49-F238E27FC236}">
                    <a16:creationId xmlns="" xmlns:a16="http://schemas.microsoft.com/office/drawing/2014/main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ṡliḑê">
                <a:extLst>
                  <a:ext uri="{FF2B5EF4-FFF2-40B4-BE49-F238E27FC236}">
                    <a16:creationId xmlns="" xmlns:a16="http://schemas.microsoft.com/office/drawing/2014/main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ṧļïde">
                <a:extLst>
                  <a:ext uri="{FF2B5EF4-FFF2-40B4-BE49-F238E27FC236}">
                    <a16:creationId xmlns="" xmlns:a16="http://schemas.microsoft.com/office/drawing/2014/main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ṥḻîḋê">
                <a:extLst>
                  <a:ext uri="{FF2B5EF4-FFF2-40B4-BE49-F238E27FC236}">
                    <a16:creationId xmlns="" xmlns:a16="http://schemas.microsoft.com/office/drawing/2014/main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íşlîdè">
                <a:extLst>
                  <a:ext uri="{FF2B5EF4-FFF2-40B4-BE49-F238E27FC236}">
                    <a16:creationId xmlns="" xmlns:a16="http://schemas.microsoft.com/office/drawing/2014/main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ṣļîḑé">
                <a:extLst>
                  <a:ext uri="{FF2B5EF4-FFF2-40B4-BE49-F238E27FC236}">
                    <a16:creationId xmlns="" xmlns:a16="http://schemas.microsoft.com/office/drawing/2014/main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s1idè">
                <a:extLst>
                  <a:ext uri="{FF2B5EF4-FFF2-40B4-BE49-F238E27FC236}">
                    <a16:creationId xmlns="" xmlns:a16="http://schemas.microsoft.com/office/drawing/2014/main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ṧlïde">
                <a:extLst>
                  <a:ext uri="{FF2B5EF4-FFF2-40B4-BE49-F238E27FC236}">
                    <a16:creationId xmlns="" xmlns:a16="http://schemas.microsoft.com/office/drawing/2014/main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ṧlîḋe">
                <a:extLst>
                  <a:ext uri="{FF2B5EF4-FFF2-40B4-BE49-F238E27FC236}">
                    <a16:creationId xmlns="" xmlns:a16="http://schemas.microsoft.com/office/drawing/2014/main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ṡlïḍe">
                <a:extLst>
                  <a:ext uri="{FF2B5EF4-FFF2-40B4-BE49-F238E27FC236}">
                    <a16:creationId xmlns="" xmlns:a16="http://schemas.microsoft.com/office/drawing/2014/main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ṩlïḍê">
                <a:extLst>
                  <a:ext uri="{FF2B5EF4-FFF2-40B4-BE49-F238E27FC236}">
                    <a16:creationId xmlns="" xmlns:a16="http://schemas.microsoft.com/office/drawing/2014/main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íś1ïḓê">
                <a:extLst>
                  <a:ext uri="{FF2B5EF4-FFF2-40B4-BE49-F238E27FC236}">
                    <a16:creationId xmlns="" xmlns:a16="http://schemas.microsoft.com/office/drawing/2014/main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ṧļîḋé">
                <a:extLst>
                  <a:ext uri="{FF2B5EF4-FFF2-40B4-BE49-F238E27FC236}">
                    <a16:creationId xmlns="" xmlns:a16="http://schemas.microsoft.com/office/drawing/2014/main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ṡḻïďe">
                <a:extLst>
                  <a:ext uri="{FF2B5EF4-FFF2-40B4-BE49-F238E27FC236}">
                    <a16:creationId xmlns="" xmlns:a16="http://schemas.microsoft.com/office/drawing/2014/main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şľíḓè">
                <a:extLst>
                  <a:ext uri="{FF2B5EF4-FFF2-40B4-BE49-F238E27FC236}">
                    <a16:creationId xmlns="" xmlns:a16="http://schemas.microsoft.com/office/drawing/2014/main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$ḷiḍé">
                <a:extLst>
                  <a:ext uri="{FF2B5EF4-FFF2-40B4-BE49-F238E27FC236}">
                    <a16:creationId xmlns="" xmlns:a16="http://schemas.microsoft.com/office/drawing/2014/main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ṩľiḍê">
                <a:extLst>
                  <a:ext uri="{FF2B5EF4-FFF2-40B4-BE49-F238E27FC236}">
                    <a16:creationId xmlns="" xmlns:a16="http://schemas.microsoft.com/office/drawing/2014/main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1íḑé">
                <a:extLst>
                  <a:ext uri="{FF2B5EF4-FFF2-40B4-BE49-F238E27FC236}">
                    <a16:creationId xmlns="" xmlns:a16="http://schemas.microsoft.com/office/drawing/2014/main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$1ïde">
                <a:extLst>
                  <a:ext uri="{FF2B5EF4-FFF2-40B4-BE49-F238E27FC236}">
                    <a16:creationId xmlns="" xmlns:a16="http://schemas.microsoft.com/office/drawing/2014/main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ṧļiďè">
                <a:extLst>
                  <a:ext uri="{FF2B5EF4-FFF2-40B4-BE49-F238E27FC236}">
                    <a16:creationId xmlns="" xmlns:a16="http://schemas.microsoft.com/office/drawing/2014/main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sļïḍé">
                <a:extLst>
                  <a:ext uri="{FF2B5EF4-FFF2-40B4-BE49-F238E27FC236}">
                    <a16:creationId xmlns="" xmlns:a16="http://schemas.microsoft.com/office/drawing/2014/main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íSlïḑê">
                <a:extLst>
                  <a:ext uri="{FF2B5EF4-FFF2-40B4-BE49-F238E27FC236}">
                    <a16:creationId xmlns="" xmlns:a16="http://schemas.microsoft.com/office/drawing/2014/main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iṥḻiďe">
                <a:extLst>
                  <a:ext uri="{FF2B5EF4-FFF2-40B4-BE49-F238E27FC236}">
                    <a16:creationId xmlns="" xmlns:a16="http://schemas.microsoft.com/office/drawing/2014/main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iṧľïḑé">
                <a:extLst>
                  <a:ext uri="{FF2B5EF4-FFF2-40B4-BE49-F238E27FC236}">
                    <a16:creationId xmlns="" xmlns:a16="http://schemas.microsoft.com/office/drawing/2014/main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iṥ1îďé">
                <a:extLst>
                  <a:ext uri="{FF2B5EF4-FFF2-40B4-BE49-F238E27FC236}">
                    <a16:creationId xmlns="" xmlns:a16="http://schemas.microsoft.com/office/drawing/2014/main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išļïḑè">
                <a:extLst>
                  <a:ext uri="{FF2B5EF4-FFF2-40B4-BE49-F238E27FC236}">
                    <a16:creationId xmlns="" xmlns:a16="http://schemas.microsoft.com/office/drawing/2014/main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$ľídé">
                <a:extLst>
                  <a:ext uri="{FF2B5EF4-FFF2-40B4-BE49-F238E27FC236}">
                    <a16:creationId xmlns="" xmlns:a16="http://schemas.microsoft.com/office/drawing/2014/main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iṧļíḑé">
                <a:extLst>
                  <a:ext uri="{FF2B5EF4-FFF2-40B4-BE49-F238E27FC236}">
                    <a16:creationId xmlns="" xmlns:a16="http://schemas.microsoft.com/office/drawing/2014/main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işḻíďe">
                <a:extLst>
                  <a:ext uri="{FF2B5EF4-FFF2-40B4-BE49-F238E27FC236}">
                    <a16:creationId xmlns="" xmlns:a16="http://schemas.microsoft.com/office/drawing/2014/main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iŝļïḓê">
                <a:extLst>
                  <a:ext uri="{FF2B5EF4-FFF2-40B4-BE49-F238E27FC236}">
                    <a16:creationId xmlns="" xmlns:a16="http://schemas.microsoft.com/office/drawing/2014/main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îṣ1îďê">
                <a:extLst>
                  <a:ext uri="{FF2B5EF4-FFF2-40B4-BE49-F238E27FC236}">
                    <a16:creationId xmlns="" xmlns:a16="http://schemas.microsoft.com/office/drawing/2014/main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iśḻîďé">
                <a:extLst>
                  <a:ext uri="{FF2B5EF4-FFF2-40B4-BE49-F238E27FC236}">
                    <a16:creationId xmlns="" xmlns:a16="http://schemas.microsoft.com/office/drawing/2014/main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îŝḷîḑê">
                <a:extLst>
                  <a:ext uri="{FF2B5EF4-FFF2-40B4-BE49-F238E27FC236}">
                    <a16:creationId xmlns="" xmlns:a16="http://schemas.microsoft.com/office/drawing/2014/main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ïšḻíḍê">
                <a:extLst>
                  <a:ext uri="{FF2B5EF4-FFF2-40B4-BE49-F238E27FC236}">
                    <a16:creationId xmlns="" xmlns:a16="http://schemas.microsoft.com/office/drawing/2014/main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ïṥḻíḓê">
                <a:extLst>
                  <a:ext uri="{FF2B5EF4-FFF2-40B4-BE49-F238E27FC236}">
                    <a16:creationId xmlns="" xmlns:a16="http://schemas.microsoft.com/office/drawing/2014/main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î$ļîďè">
                <a:extLst>
                  <a:ext uri="{FF2B5EF4-FFF2-40B4-BE49-F238E27FC236}">
                    <a16:creationId xmlns="" xmlns:a16="http://schemas.microsoft.com/office/drawing/2014/main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îṣḻïdè">
                <a:extLst>
                  <a:ext uri="{FF2B5EF4-FFF2-40B4-BE49-F238E27FC236}">
                    <a16:creationId xmlns="" xmlns:a16="http://schemas.microsoft.com/office/drawing/2014/main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îṥḻíďè">
                <a:extLst>
                  <a:ext uri="{FF2B5EF4-FFF2-40B4-BE49-F238E27FC236}">
                    <a16:creationId xmlns="" xmlns:a16="http://schemas.microsoft.com/office/drawing/2014/main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íṩ1îďê">
                <a:extLst>
                  <a:ext uri="{FF2B5EF4-FFF2-40B4-BE49-F238E27FC236}">
                    <a16:creationId xmlns="" xmlns:a16="http://schemas.microsoft.com/office/drawing/2014/main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ï$1iďè">
                <a:extLst>
                  <a:ext uri="{FF2B5EF4-FFF2-40B4-BE49-F238E27FC236}">
                    <a16:creationId xmlns="" xmlns:a16="http://schemas.microsoft.com/office/drawing/2014/main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ïŝļiďé">
                <a:extLst>
                  <a:ext uri="{FF2B5EF4-FFF2-40B4-BE49-F238E27FC236}">
                    <a16:creationId xmlns="" xmlns:a16="http://schemas.microsoft.com/office/drawing/2014/main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išḻíḋe">
                <a:extLst>
                  <a:ext uri="{FF2B5EF4-FFF2-40B4-BE49-F238E27FC236}">
                    <a16:creationId xmlns="" xmlns:a16="http://schemas.microsoft.com/office/drawing/2014/main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i$ḷîḑê">
                <a:extLst>
                  <a:ext uri="{FF2B5EF4-FFF2-40B4-BE49-F238E27FC236}">
                    <a16:creationId xmlns="" xmlns:a16="http://schemas.microsoft.com/office/drawing/2014/main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iṥļîdè">
                <a:extLst>
                  <a:ext uri="{FF2B5EF4-FFF2-40B4-BE49-F238E27FC236}">
                    <a16:creationId xmlns="" xmlns:a16="http://schemas.microsoft.com/office/drawing/2014/main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ïSlïḓé">
                <a:extLst>
                  <a:ext uri="{FF2B5EF4-FFF2-40B4-BE49-F238E27FC236}">
                    <a16:creationId xmlns="" xmlns:a16="http://schemas.microsoft.com/office/drawing/2014/main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íṡḷíďè">
                <a:extLst>
                  <a:ext uri="{FF2B5EF4-FFF2-40B4-BE49-F238E27FC236}">
                    <a16:creationId xmlns="" xmlns:a16="http://schemas.microsoft.com/office/drawing/2014/main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ïŝļide">
                <a:extLst>
                  <a:ext uri="{FF2B5EF4-FFF2-40B4-BE49-F238E27FC236}">
                    <a16:creationId xmlns="" xmlns:a16="http://schemas.microsoft.com/office/drawing/2014/main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ísliḓê">
                <a:extLst>
                  <a:ext uri="{FF2B5EF4-FFF2-40B4-BE49-F238E27FC236}">
                    <a16:creationId xmlns="" xmlns:a16="http://schemas.microsoft.com/office/drawing/2014/main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ïṡļidè">
                <a:extLst>
                  <a:ext uri="{FF2B5EF4-FFF2-40B4-BE49-F238E27FC236}">
                    <a16:creationId xmlns="" xmlns:a16="http://schemas.microsoft.com/office/drawing/2014/main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ïśļiḋê">
                <a:extLst>
                  <a:ext uri="{FF2B5EF4-FFF2-40B4-BE49-F238E27FC236}">
                    <a16:creationId xmlns="" xmlns:a16="http://schemas.microsoft.com/office/drawing/2014/main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îṡ1iďê">
                <a:extLst>
                  <a:ext uri="{FF2B5EF4-FFF2-40B4-BE49-F238E27FC236}">
                    <a16:creationId xmlns="" xmlns:a16="http://schemas.microsoft.com/office/drawing/2014/main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467" name="îşḻíďé">
                <a:extLst>
                  <a:ext uri="{FF2B5EF4-FFF2-40B4-BE49-F238E27FC236}">
                    <a16:creationId xmlns="" xmlns:a16="http://schemas.microsoft.com/office/drawing/2014/main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î$liďê">
                <a:extLst>
                  <a:ext uri="{FF2B5EF4-FFF2-40B4-BE49-F238E27FC236}">
                    <a16:creationId xmlns="" xmlns:a16="http://schemas.microsoft.com/office/drawing/2014/main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ïs1iḍé">
                <a:extLst>
                  <a:ext uri="{FF2B5EF4-FFF2-40B4-BE49-F238E27FC236}">
                    <a16:creationId xmlns="" xmlns:a16="http://schemas.microsoft.com/office/drawing/2014/main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íṡ1ïďè">
                <a:extLst>
                  <a:ext uri="{FF2B5EF4-FFF2-40B4-BE49-F238E27FC236}">
                    <a16:creationId xmlns="" xmlns:a16="http://schemas.microsoft.com/office/drawing/2014/main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8" name="íṩľíḋê">
            <a:extLst>
              <a:ext uri="{FF2B5EF4-FFF2-40B4-BE49-F238E27FC236}">
                <a16:creationId xmlns="" xmlns:a16="http://schemas.microsoft.com/office/drawing/2014/main" id="{367787C7-860D-4901-AA70-C3BE4942A619}"/>
              </a:ext>
            </a:extLst>
          </p:cNvPr>
          <p:cNvSpPr/>
          <p:nvPr/>
        </p:nvSpPr>
        <p:spPr bwMode="auto">
          <a:xfrm>
            <a:off x="-98085" y="1851930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pic>
        <p:nvPicPr>
          <p:cNvPr id="333" name="Picture 3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8201" y="45440"/>
            <a:ext cx="2667243" cy="159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8278" y="1955465"/>
            <a:ext cx="8064871" cy="2581695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E36E9904-FAA4-4D6A-B291-8E284C2DED43}"/>
              </a:ext>
            </a:extLst>
          </p:cNvPr>
          <p:cNvSpPr txBox="1"/>
          <p:nvPr/>
        </p:nvSpPr>
        <p:spPr>
          <a:xfrm>
            <a:off x="5287007" y="1577610"/>
            <a:ext cx="1202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6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-56669" y="4382201"/>
            <a:ext cx="12192000" cy="2475799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=""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4" name="îSḷide">
            <a:extLst>
              <a:ext uri="{FF2B5EF4-FFF2-40B4-BE49-F238E27FC236}">
                <a16:creationId xmlns="" xmlns:a16="http://schemas.microsoft.com/office/drawing/2014/main" id="{2831313D-66D5-4C9F-8869-B109A884D51A}"/>
              </a:ext>
            </a:extLst>
          </p:cNvPr>
          <p:cNvSpPr/>
          <p:nvPr/>
        </p:nvSpPr>
        <p:spPr bwMode="auto">
          <a:xfrm>
            <a:off x="1662489" y="211754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śḻîḋe">
            <a:extLst>
              <a:ext uri="{FF2B5EF4-FFF2-40B4-BE49-F238E27FC236}">
                <a16:creationId xmlns="" xmlns:a16="http://schemas.microsoft.com/office/drawing/2014/main" id="{937BE272-2634-4C4A-AF57-26AA46462F72}"/>
              </a:ext>
            </a:extLst>
          </p:cNvPr>
          <p:cNvSpPr/>
          <p:nvPr/>
        </p:nvSpPr>
        <p:spPr bwMode="auto">
          <a:xfrm>
            <a:off x="1748704" y="5067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s1ïḑe">
            <a:extLst>
              <a:ext uri="{FF2B5EF4-FFF2-40B4-BE49-F238E27FC236}">
                <a16:creationId xmlns="" xmlns:a16="http://schemas.microsoft.com/office/drawing/2014/main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Sḷîḑe">
            <a:extLst>
              <a:ext uri="{FF2B5EF4-FFF2-40B4-BE49-F238E27FC236}">
                <a16:creationId xmlns="" xmlns:a16="http://schemas.microsoft.com/office/drawing/2014/main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ṩlïḑê">
            <a:extLst>
              <a:ext uri="{FF2B5EF4-FFF2-40B4-BE49-F238E27FC236}">
                <a16:creationId xmlns="" xmlns:a16="http://schemas.microsoft.com/office/drawing/2014/main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824F666C-ED36-4EAC-AF2E-2A18CDB890DF}"/>
              </a:ext>
            </a:extLst>
          </p:cNvPr>
          <p:cNvGrpSpPr/>
          <p:nvPr/>
        </p:nvGrpSpPr>
        <p:grpSpPr>
          <a:xfrm>
            <a:off x="711121" y="100971"/>
            <a:ext cx="4775279" cy="1232310"/>
            <a:chOff x="760555" y="-570340"/>
            <a:chExt cx="4587357" cy="1449394"/>
          </a:xfrm>
        </p:grpSpPr>
        <p:sp>
          <p:nvSpPr>
            <p:cNvPr id="75" name="îṩ1iďê">
              <a:extLst>
                <a:ext uri="{FF2B5EF4-FFF2-40B4-BE49-F238E27FC236}">
                  <a16:creationId xmlns="" xmlns:a16="http://schemas.microsoft.com/office/drawing/2014/main" id="{DB2515E6-1530-4AF7-AE99-0FBEAE1D4407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854830E8-6902-4A99-8D4C-A06B8766E958}"/>
                </a:ext>
              </a:extLst>
            </p:cNvPr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58050326-AE60-46AA-9A82-085C38F8D03A}"/>
              </a:ext>
            </a:extLst>
          </p:cNvPr>
          <p:cNvGrpSpPr/>
          <p:nvPr/>
        </p:nvGrpSpPr>
        <p:grpSpPr>
          <a:xfrm>
            <a:off x="834892" y="1626009"/>
            <a:ext cx="11141208" cy="1407478"/>
            <a:chOff x="1338267" y="648290"/>
            <a:chExt cx="6566515" cy="936953"/>
          </a:xfrm>
        </p:grpSpPr>
        <p:sp>
          <p:nvSpPr>
            <p:cNvPr id="78" name="Rectangle: Rounded Corners 43">
              <a:extLst>
                <a:ext uri="{FF2B5EF4-FFF2-40B4-BE49-F238E27FC236}">
                  <a16:creationId xmlns="" xmlns:a16="http://schemas.microsoft.com/office/drawing/2014/main" id="{A18F071A-CD1C-4536-A5D3-06C9D962C7A5}"/>
                </a:ext>
              </a:extLst>
            </p:cNvPr>
            <p:cNvSpPr/>
            <p:nvPr/>
          </p:nvSpPr>
          <p:spPr>
            <a:xfrm>
              <a:off x="1338267" y="648290"/>
              <a:ext cx="6566515" cy="932700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custGeom>
                      <a:avLst/>
                      <a:gdLst>
                        <a:gd name="connsiteX0" fmla="*/ 0 w 11141208"/>
                        <a:gd name="connsiteY0" fmla="*/ 233519 h 1401089"/>
                        <a:gd name="connsiteX1" fmla="*/ 302115 w 11141208"/>
                        <a:gd name="connsiteY1" fmla="*/ 0 h 1401089"/>
                        <a:gd name="connsiteX2" fmla="*/ 2269016 w 11141208"/>
                        <a:gd name="connsiteY2" fmla="*/ 0 h 1401089"/>
                        <a:gd name="connsiteX3" fmla="*/ 4025181 w 11141208"/>
                        <a:gd name="connsiteY3" fmla="*/ 0 h 1401089"/>
                        <a:gd name="connsiteX4" fmla="*/ 5781343 w 11141208"/>
                        <a:gd name="connsiteY4" fmla="*/ 0 h 1401089"/>
                        <a:gd name="connsiteX5" fmla="*/ 7221396 w 11141208"/>
                        <a:gd name="connsiteY5" fmla="*/ 0 h 1401089"/>
                        <a:gd name="connsiteX6" fmla="*/ 8766821 w 11141208"/>
                        <a:gd name="connsiteY6" fmla="*/ 0 h 1401089"/>
                        <a:gd name="connsiteX7" fmla="*/ 10839092 w 11141208"/>
                        <a:gd name="connsiteY7" fmla="*/ 0 h 1401089"/>
                        <a:gd name="connsiteX8" fmla="*/ 11141208 w 11141208"/>
                        <a:gd name="connsiteY8" fmla="*/ 233519 h 1401089"/>
                        <a:gd name="connsiteX9" fmla="*/ 11141208 w 11141208"/>
                        <a:gd name="connsiteY9" fmla="*/ 1167569 h 1401089"/>
                        <a:gd name="connsiteX10" fmla="*/ 10839092 w 11141208"/>
                        <a:gd name="connsiteY10" fmla="*/ 1401088 h 1401089"/>
                        <a:gd name="connsiteX11" fmla="*/ 9082930 w 11141208"/>
                        <a:gd name="connsiteY11" fmla="*/ 1401088 h 1401089"/>
                        <a:gd name="connsiteX12" fmla="*/ 7116026 w 11141208"/>
                        <a:gd name="connsiteY12" fmla="*/ 1401088 h 1401089"/>
                        <a:gd name="connsiteX13" fmla="*/ 5570604 w 11141208"/>
                        <a:gd name="connsiteY13" fmla="*/ 1401088 h 1401089"/>
                        <a:gd name="connsiteX14" fmla="*/ 3709072 w 11141208"/>
                        <a:gd name="connsiteY14" fmla="*/ 1401088 h 1401089"/>
                        <a:gd name="connsiteX15" fmla="*/ 2163646 w 11141208"/>
                        <a:gd name="connsiteY15" fmla="*/ 1401088 h 1401089"/>
                        <a:gd name="connsiteX16" fmla="*/ 302115 w 11141208"/>
                        <a:gd name="connsiteY16" fmla="*/ 1401088 h 1401089"/>
                        <a:gd name="connsiteX17" fmla="*/ 0 w 11141208"/>
                        <a:gd name="connsiteY17" fmla="*/ 1167569 h 1401089"/>
                        <a:gd name="connsiteX18" fmla="*/ 0 w 11141208"/>
                        <a:gd name="connsiteY18" fmla="*/ 233519 h 1401089"/>
                        <a:gd name="connsiteX0" fmla="*/ 0 w 11141208"/>
                        <a:gd name="connsiteY0" fmla="*/ 233519 h 1401089"/>
                        <a:gd name="connsiteX1" fmla="*/ 302115 w 11141208"/>
                        <a:gd name="connsiteY1" fmla="*/ 0 h 1401089"/>
                        <a:gd name="connsiteX2" fmla="*/ 2163646 w 11141208"/>
                        <a:gd name="connsiteY2" fmla="*/ 0 h 1401089"/>
                        <a:gd name="connsiteX3" fmla="*/ 4025181 w 11141208"/>
                        <a:gd name="connsiteY3" fmla="*/ 0 h 1401089"/>
                        <a:gd name="connsiteX4" fmla="*/ 5886713 w 11141208"/>
                        <a:gd name="connsiteY4" fmla="*/ 0 h 1401089"/>
                        <a:gd name="connsiteX5" fmla="*/ 7853615 w 11141208"/>
                        <a:gd name="connsiteY5" fmla="*/ 0 h 1401089"/>
                        <a:gd name="connsiteX6" fmla="*/ 10839092 w 11141208"/>
                        <a:gd name="connsiteY6" fmla="*/ 0 h 1401089"/>
                        <a:gd name="connsiteX7" fmla="*/ 11141208 w 11141208"/>
                        <a:gd name="connsiteY7" fmla="*/ 233519 h 1401089"/>
                        <a:gd name="connsiteX8" fmla="*/ 11141208 w 11141208"/>
                        <a:gd name="connsiteY8" fmla="*/ 1167569 h 1401089"/>
                        <a:gd name="connsiteX9" fmla="*/ 10839092 w 11141208"/>
                        <a:gd name="connsiteY9" fmla="*/ 1401088 h 1401089"/>
                        <a:gd name="connsiteX10" fmla="*/ 9399040 w 11141208"/>
                        <a:gd name="connsiteY10" fmla="*/ 1401088 h 1401089"/>
                        <a:gd name="connsiteX11" fmla="*/ 7537505 w 11141208"/>
                        <a:gd name="connsiteY11" fmla="*/ 1401088 h 1401089"/>
                        <a:gd name="connsiteX12" fmla="*/ 5992083 w 11141208"/>
                        <a:gd name="connsiteY12" fmla="*/ 1401088 h 1401089"/>
                        <a:gd name="connsiteX13" fmla="*/ 4446658 w 11141208"/>
                        <a:gd name="connsiteY13" fmla="*/ 1401088 h 1401089"/>
                        <a:gd name="connsiteX14" fmla="*/ 2479756 w 11141208"/>
                        <a:gd name="connsiteY14" fmla="*/ 1401088 h 1401089"/>
                        <a:gd name="connsiteX15" fmla="*/ 302115 w 11141208"/>
                        <a:gd name="connsiteY15" fmla="*/ 1401088 h 1401089"/>
                        <a:gd name="connsiteX16" fmla="*/ 0 w 11141208"/>
                        <a:gd name="connsiteY16" fmla="*/ 1167569 h 1401089"/>
                        <a:gd name="connsiteX17" fmla="*/ 0 w 11141208"/>
                        <a:gd name="connsiteY17" fmla="*/ 233519 h 14010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1141208" h="1401089" fill="none" extrusionOk="0">
                          <a:moveTo>
                            <a:pt x="0" y="233519"/>
                          </a:moveTo>
                          <a:cubicBezTo>
                            <a:pt x="14090" y="152679"/>
                            <a:pt x="126438" y="1452"/>
                            <a:pt x="302115" y="0"/>
                          </a:cubicBezTo>
                          <a:cubicBezTo>
                            <a:pt x="1035671" y="-99541"/>
                            <a:pt x="1234695" y="169942"/>
                            <a:pt x="2269016" y="0"/>
                          </a:cubicBezTo>
                          <a:cubicBezTo>
                            <a:pt x="3203420" y="-121574"/>
                            <a:pt x="3203687" y="76741"/>
                            <a:pt x="4025181" y="0"/>
                          </a:cubicBezTo>
                          <a:cubicBezTo>
                            <a:pt x="4808248" y="-55565"/>
                            <a:pt x="5060595" y="60404"/>
                            <a:pt x="5781343" y="0"/>
                          </a:cubicBezTo>
                          <a:cubicBezTo>
                            <a:pt x="6476378" y="-66590"/>
                            <a:pt x="6856581" y="115528"/>
                            <a:pt x="7221396" y="0"/>
                          </a:cubicBezTo>
                          <a:cubicBezTo>
                            <a:pt x="7527651" y="-142571"/>
                            <a:pt x="8246031" y="22917"/>
                            <a:pt x="8766821" y="0"/>
                          </a:cubicBezTo>
                          <a:cubicBezTo>
                            <a:pt x="9329598" y="-78481"/>
                            <a:pt x="10339292" y="23405"/>
                            <a:pt x="10839092" y="0"/>
                          </a:cubicBezTo>
                          <a:cubicBezTo>
                            <a:pt x="10995634" y="-5119"/>
                            <a:pt x="11200924" y="124957"/>
                            <a:pt x="11141208" y="233519"/>
                          </a:cubicBezTo>
                          <a:cubicBezTo>
                            <a:pt x="11208406" y="592054"/>
                            <a:pt x="11064458" y="732211"/>
                            <a:pt x="11141208" y="1167569"/>
                          </a:cubicBezTo>
                          <a:cubicBezTo>
                            <a:pt x="11154599" y="1228644"/>
                            <a:pt x="11060483" y="1403659"/>
                            <a:pt x="10839092" y="1401088"/>
                          </a:cubicBezTo>
                          <a:cubicBezTo>
                            <a:pt x="10178128" y="1589184"/>
                            <a:pt x="10011122" y="1307805"/>
                            <a:pt x="9082930" y="1401088"/>
                          </a:cubicBezTo>
                          <a:cubicBezTo>
                            <a:pt x="8322919" y="1532734"/>
                            <a:pt x="7989654" y="1259445"/>
                            <a:pt x="7116026" y="1401088"/>
                          </a:cubicBezTo>
                          <a:cubicBezTo>
                            <a:pt x="6204542" y="1559865"/>
                            <a:pt x="6084933" y="1389485"/>
                            <a:pt x="5570604" y="1401088"/>
                          </a:cubicBezTo>
                          <a:cubicBezTo>
                            <a:pt x="5067937" y="1479303"/>
                            <a:pt x="4047699" y="1199780"/>
                            <a:pt x="3709072" y="1401088"/>
                          </a:cubicBezTo>
                          <a:cubicBezTo>
                            <a:pt x="3305601" y="1390876"/>
                            <a:pt x="2675994" y="1377573"/>
                            <a:pt x="2163646" y="1401088"/>
                          </a:cubicBezTo>
                          <a:cubicBezTo>
                            <a:pt x="1658411" y="1426707"/>
                            <a:pt x="1152405" y="1365323"/>
                            <a:pt x="302115" y="1401088"/>
                          </a:cubicBezTo>
                          <a:cubicBezTo>
                            <a:pt x="122044" y="1380435"/>
                            <a:pt x="6405" y="1325744"/>
                            <a:pt x="0" y="1167569"/>
                          </a:cubicBezTo>
                          <a:cubicBezTo>
                            <a:pt x="-8850" y="803965"/>
                            <a:pt x="83573" y="586432"/>
                            <a:pt x="0" y="233519"/>
                          </a:cubicBezTo>
                          <a:close/>
                        </a:path>
                        <a:path w="11141208" h="1401089" stroke="0" extrusionOk="0">
                          <a:moveTo>
                            <a:pt x="0" y="233519"/>
                          </a:moveTo>
                          <a:cubicBezTo>
                            <a:pt x="-70484" y="96896"/>
                            <a:pt x="145202" y="19619"/>
                            <a:pt x="302115" y="0"/>
                          </a:cubicBezTo>
                          <a:cubicBezTo>
                            <a:pt x="1035817" y="-86165"/>
                            <a:pt x="1442029" y="-34459"/>
                            <a:pt x="2163646" y="0"/>
                          </a:cubicBezTo>
                          <a:cubicBezTo>
                            <a:pt x="2856766" y="-68661"/>
                            <a:pt x="3373909" y="14280"/>
                            <a:pt x="4025181" y="0"/>
                          </a:cubicBezTo>
                          <a:cubicBezTo>
                            <a:pt x="4458835" y="5948"/>
                            <a:pt x="5419754" y="86769"/>
                            <a:pt x="5886713" y="0"/>
                          </a:cubicBezTo>
                          <a:cubicBezTo>
                            <a:pt x="6459432" y="-61085"/>
                            <a:pt x="7112325" y="153358"/>
                            <a:pt x="7853615" y="0"/>
                          </a:cubicBezTo>
                          <a:cubicBezTo>
                            <a:pt x="8716539" y="-46136"/>
                            <a:pt x="9863711" y="127662"/>
                            <a:pt x="10839092" y="0"/>
                          </a:cubicBezTo>
                          <a:cubicBezTo>
                            <a:pt x="11032242" y="-5933"/>
                            <a:pt x="11118044" y="84171"/>
                            <a:pt x="11141208" y="233519"/>
                          </a:cubicBezTo>
                          <a:cubicBezTo>
                            <a:pt x="11155642" y="427699"/>
                            <a:pt x="10961106" y="903206"/>
                            <a:pt x="11141208" y="1167569"/>
                          </a:cubicBezTo>
                          <a:cubicBezTo>
                            <a:pt x="11157404" y="1256268"/>
                            <a:pt x="10970932" y="1418806"/>
                            <a:pt x="10839092" y="1401088"/>
                          </a:cubicBezTo>
                          <a:cubicBezTo>
                            <a:pt x="10428726" y="1402677"/>
                            <a:pt x="9859484" y="1364755"/>
                            <a:pt x="9399040" y="1401088"/>
                          </a:cubicBezTo>
                          <a:cubicBezTo>
                            <a:pt x="8900051" y="1469369"/>
                            <a:pt x="8281813" y="1291828"/>
                            <a:pt x="7537505" y="1401088"/>
                          </a:cubicBezTo>
                          <a:cubicBezTo>
                            <a:pt x="6673250" y="1511542"/>
                            <a:pt x="6504837" y="1332120"/>
                            <a:pt x="5992083" y="1401088"/>
                          </a:cubicBezTo>
                          <a:cubicBezTo>
                            <a:pt x="5548338" y="1515534"/>
                            <a:pt x="4833021" y="1326713"/>
                            <a:pt x="4446658" y="1401088"/>
                          </a:cubicBezTo>
                          <a:cubicBezTo>
                            <a:pt x="4178302" y="1465526"/>
                            <a:pt x="2863071" y="1265508"/>
                            <a:pt x="2479756" y="1401088"/>
                          </a:cubicBezTo>
                          <a:cubicBezTo>
                            <a:pt x="1834717" y="1684160"/>
                            <a:pt x="942924" y="1153423"/>
                            <a:pt x="302115" y="1401088"/>
                          </a:cubicBezTo>
                          <a:cubicBezTo>
                            <a:pt x="163106" y="1452347"/>
                            <a:pt x="-52861" y="1298281"/>
                            <a:pt x="0" y="1167569"/>
                          </a:cubicBezTo>
                          <a:cubicBezTo>
                            <a:pt x="-18797" y="782958"/>
                            <a:pt x="35735" y="489817"/>
                            <a:pt x="0" y="233519"/>
                          </a:cubicBezTo>
                          <a:close/>
                        </a:path>
                        <a:path w="11141208" h="1401089" fill="none" stroke="0" extrusionOk="0">
                          <a:moveTo>
                            <a:pt x="0" y="233519"/>
                          </a:moveTo>
                          <a:cubicBezTo>
                            <a:pt x="-13459" y="113652"/>
                            <a:pt x="171854" y="28363"/>
                            <a:pt x="302115" y="0"/>
                          </a:cubicBezTo>
                          <a:cubicBezTo>
                            <a:pt x="1077765" y="-151077"/>
                            <a:pt x="1395955" y="108150"/>
                            <a:pt x="2269016" y="0"/>
                          </a:cubicBezTo>
                          <a:cubicBezTo>
                            <a:pt x="3161336" y="-79068"/>
                            <a:pt x="3198461" y="83937"/>
                            <a:pt x="4025181" y="0"/>
                          </a:cubicBezTo>
                          <a:cubicBezTo>
                            <a:pt x="4866445" y="-64113"/>
                            <a:pt x="5009969" y="70095"/>
                            <a:pt x="5781343" y="0"/>
                          </a:cubicBezTo>
                          <a:cubicBezTo>
                            <a:pt x="6469059" y="-110954"/>
                            <a:pt x="6907948" y="85366"/>
                            <a:pt x="7221396" y="0"/>
                          </a:cubicBezTo>
                          <a:cubicBezTo>
                            <a:pt x="7623490" y="-115667"/>
                            <a:pt x="8294341" y="-50104"/>
                            <a:pt x="8766821" y="0"/>
                          </a:cubicBezTo>
                          <a:cubicBezTo>
                            <a:pt x="9364589" y="-18450"/>
                            <a:pt x="10183447" y="33215"/>
                            <a:pt x="10839092" y="0"/>
                          </a:cubicBezTo>
                          <a:cubicBezTo>
                            <a:pt x="11003856" y="-7854"/>
                            <a:pt x="11178000" y="105719"/>
                            <a:pt x="11141208" y="233519"/>
                          </a:cubicBezTo>
                          <a:cubicBezTo>
                            <a:pt x="11174353" y="582779"/>
                            <a:pt x="11000581" y="679396"/>
                            <a:pt x="11141208" y="1167569"/>
                          </a:cubicBezTo>
                          <a:cubicBezTo>
                            <a:pt x="11195766" y="1315313"/>
                            <a:pt x="11028290" y="1411907"/>
                            <a:pt x="10839092" y="1401088"/>
                          </a:cubicBezTo>
                          <a:cubicBezTo>
                            <a:pt x="10307382" y="1446405"/>
                            <a:pt x="9965060" y="1191156"/>
                            <a:pt x="9082930" y="1401088"/>
                          </a:cubicBezTo>
                          <a:cubicBezTo>
                            <a:pt x="8365679" y="1571237"/>
                            <a:pt x="7956452" y="1280805"/>
                            <a:pt x="7116026" y="1401088"/>
                          </a:cubicBezTo>
                          <a:cubicBezTo>
                            <a:pt x="6284701" y="1617034"/>
                            <a:pt x="6108361" y="1318933"/>
                            <a:pt x="5570604" y="1401088"/>
                          </a:cubicBezTo>
                          <a:cubicBezTo>
                            <a:pt x="5091573" y="1432250"/>
                            <a:pt x="4167929" y="1321044"/>
                            <a:pt x="3709072" y="1401088"/>
                          </a:cubicBezTo>
                          <a:cubicBezTo>
                            <a:pt x="3169111" y="1454616"/>
                            <a:pt x="2727513" y="1299639"/>
                            <a:pt x="2163646" y="1401088"/>
                          </a:cubicBezTo>
                          <a:cubicBezTo>
                            <a:pt x="1781880" y="1346989"/>
                            <a:pt x="1137504" y="1183600"/>
                            <a:pt x="302115" y="1401088"/>
                          </a:cubicBezTo>
                          <a:cubicBezTo>
                            <a:pt x="111603" y="1441151"/>
                            <a:pt x="8198" y="1282587"/>
                            <a:pt x="0" y="1167569"/>
                          </a:cubicBezTo>
                          <a:cubicBezTo>
                            <a:pt x="-70594" y="850781"/>
                            <a:pt x="70239" y="481837"/>
                            <a:pt x="0" y="2335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312A283-1A32-45A2-9324-B72059E55551}"/>
                </a:ext>
              </a:extLst>
            </p:cNvPr>
            <p:cNvSpPr txBox="1"/>
            <p:nvPr/>
          </p:nvSpPr>
          <p:spPr>
            <a:xfrm>
              <a:off x="2062575" y="704234"/>
              <a:ext cx="4956311" cy="88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giống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DDE40D33-A9BB-429C-BAF8-FA4B1B5CB17A}"/>
              </a:ext>
            </a:extLst>
          </p:cNvPr>
          <p:cNvGrpSpPr/>
          <p:nvPr/>
        </p:nvGrpSpPr>
        <p:grpSpPr>
          <a:xfrm>
            <a:off x="1744248" y="3223706"/>
            <a:ext cx="9905802" cy="2462685"/>
            <a:chOff x="2499388" y="348574"/>
            <a:chExt cx="5390904" cy="17368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1" name="Rectangle: Rounded Corners 43">
              <a:extLst>
                <a:ext uri="{FF2B5EF4-FFF2-40B4-BE49-F238E27FC236}">
                  <a16:creationId xmlns="" xmlns:a16="http://schemas.microsoft.com/office/drawing/2014/main" id="{72216766-FF26-4AC3-AC6D-E0830EBD5950}"/>
                </a:ext>
              </a:extLst>
            </p:cNvPr>
            <p:cNvSpPr/>
            <p:nvPr/>
          </p:nvSpPr>
          <p:spPr>
            <a:xfrm>
              <a:off x="2499388" y="348574"/>
              <a:ext cx="5390904" cy="1736872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custGeom>
                      <a:avLst/>
                      <a:gdLst>
                        <a:gd name="connsiteX0" fmla="*/ 0 w 9905802"/>
                        <a:gd name="connsiteY0" fmla="*/ 410456 h 2462685"/>
                        <a:gd name="connsiteX1" fmla="*/ 268614 w 9905802"/>
                        <a:gd name="connsiteY1" fmla="*/ 0 h 2462685"/>
                        <a:gd name="connsiteX2" fmla="*/ 2017414 w 9905802"/>
                        <a:gd name="connsiteY2" fmla="*/ 0 h 2462685"/>
                        <a:gd name="connsiteX3" fmla="*/ 3578844 w 9905802"/>
                        <a:gd name="connsiteY3" fmla="*/ 0 h 2462685"/>
                        <a:gd name="connsiteX4" fmla="*/ 5140272 w 9905802"/>
                        <a:gd name="connsiteY4" fmla="*/ 0 h 2462685"/>
                        <a:gd name="connsiteX5" fmla="*/ 6420643 w 9905802"/>
                        <a:gd name="connsiteY5" fmla="*/ 0 h 2462685"/>
                        <a:gd name="connsiteX6" fmla="*/ 7794701 w 9905802"/>
                        <a:gd name="connsiteY6" fmla="*/ 0 h 2462685"/>
                        <a:gd name="connsiteX7" fmla="*/ 9637187 w 9905802"/>
                        <a:gd name="connsiteY7" fmla="*/ 0 h 2462685"/>
                        <a:gd name="connsiteX8" fmla="*/ 9905802 w 9905802"/>
                        <a:gd name="connsiteY8" fmla="*/ 410456 h 2462685"/>
                        <a:gd name="connsiteX9" fmla="*/ 9905802 w 9905802"/>
                        <a:gd name="connsiteY9" fmla="*/ 2052228 h 2462685"/>
                        <a:gd name="connsiteX10" fmla="*/ 9637187 w 9905802"/>
                        <a:gd name="connsiteY10" fmla="*/ 2462685 h 2462685"/>
                        <a:gd name="connsiteX11" fmla="*/ 8075759 w 9905802"/>
                        <a:gd name="connsiteY11" fmla="*/ 2462685 h 2462685"/>
                        <a:gd name="connsiteX12" fmla="*/ 6326957 w 9905802"/>
                        <a:gd name="connsiteY12" fmla="*/ 2462685 h 2462685"/>
                        <a:gd name="connsiteX13" fmla="*/ 4952901 w 9905802"/>
                        <a:gd name="connsiteY13" fmla="*/ 2462685 h 2462685"/>
                        <a:gd name="connsiteX14" fmla="*/ 3297787 w 9905802"/>
                        <a:gd name="connsiteY14" fmla="*/ 2462685 h 2462685"/>
                        <a:gd name="connsiteX15" fmla="*/ 1923728 w 9905802"/>
                        <a:gd name="connsiteY15" fmla="*/ 2462685 h 2462685"/>
                        <a:gd name="connsiteX16" fmla="*/ 268614 w 9905802"/>
                        <a:gd name="connsiteY16" fmla="*/ 2462685 h 2462685"/>
                        <a:gd name="connsiteX17" fmla="*/ 0 w 9905802"/>
                        <a:gd name="connsiteY17" fmla="*/ 2052228 h 2462685"/>
                        <a:gd name="connsiteX18" fmla="*/ 0 w 9905802"/>
                        <a:gd name="connsiteY18" fmla="*/ 410456 h 2462685"/>
                        <a:gd name="connsiteX0" fmla="*/ 0 w 9905802"/>
                        <a:gd name="connsiteY0" fmla="*/ 410456 h 2462685"/>
                        <a:gd name="connsiteX1" fmla="*/ 268614 w 9905802"/>
                        <a:gd name="connsiteY1" fmla="*/ 0 h 2462685"/>
                        <a:gd name="connsiteX2" fmla="*/ 1923728 w 9905802"/>
                        <a:gd name="connsiteY2" fmla="*/ 0 h 2462685"/>
                        <a:gd name="connsiteX3" fmla="*/ 3578844 w 9905802"/>
                        <a:gd name="connsiteY3" fmla="*/ 0 h 2462685"/>
                        <a:gd name="connsiteX4" fmla="*/ 5233958 w 9905802"/>
                        <a:gd name="connsiteY4" fmla="*/ 0 h 2462685"/>
                        <a:gd name="connsiteX5" fmla="*/ 6982758 w 9905802"/>
                        <a:gd name="connsiteY5" fmla="*/ 0 h 2462685"/>
                        <a:gd name="connsiteX6" fmla="*/ 9637187 w 9905802"/>
                        <a:gd name="connsiteY6" fmla="*/ 0 h 2462685"/>
                        <a:gd name="connsiteX7" fmla="*/ 9905802 w 9905802"/>
                        <a:gd name="connsiteY7" fmla="*/ 410456 h 2462685"/>
                        <a:gd name="connsiteX8" fmla="*/ 9905802 w 9905802"/>
                        <a:gd name="connsiteY8" fmla="*/ 2052228 h 2462685"/>
                        <a:gd name="connsiteX9" fmla="*/ 9637187 w 9905802"/>
                        <a:gd name="connsiteY9" fmla="*/ 2462685 h 2462685"/>
                        <a:gd name="connsiteX10" fmla="*/ 8356816 w 9905802"/>
                        <a:gd name="connsiteY10" fmla="*/ 2462685 h 2462685"/>
                        <a:gd name="connsiteX11" fmla="*/ 6701700 w 9905802"/>
                        <a:gd name="connsiteY11" fmla="*/ 2462685 h 2462685"/>
                        <a:gd name="connsiteX12" fmla="*/ 5327644 w 9905802"/>
                        <a:gd name="connsiteY12" fmla="*/ 2462685 h 2462685"/>
                        <a:gd name="connsiteX13" fmla="*/ 3953585 w 9905802"/>
                        <a:gd name="connsiteY13" fmla="*/ 2462685 h 2462685"/>
                        <a:gd name="connsiteX14" fmla="*/ 2204785 w 9905802"/>
                        <a:gd name="connsiteY14" fmla="*/ 2462685 h 2462685"/>
                        <a:gd name="connsiteX15" fmla="*/ 268614 w 9905802"/>
                        <a:gd name="connsiteY15" fmla="*/ 2462685 h 2462685"/>
                        <a:gd name="connsiteX16" fmla="*/ 0 w 9905802"/>
                        <a:gd name="connsiteY16" fmla="*/ 2052228 h 2462685"/>
                        <a:gd name="connsiteX17" fmla="*/ 0 w 9905802"/>
                        <a:gd name="connsiteY17" fmla="*/ 410456 h 24626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9905802" h="2462685" fill="none" extrusionOk="0">
                          <a:moveTo>
                            <a:pt x="0" y="410456"/>
                          </a:moveTo>
                          <a:cubicBezTo>
                            <a:pt x="15391" y="238534"/>
                            <a:pt x="109006" y="10367"/>
                            <a:pt x="268614" y="0"/>
                          </a:cubicBezTo>
                          <a:cubicBezTo>
                            <a:pt x="920224" y="-224229"/>
                            <a:pt x="1055646" y="273476"/>
                            <a:pt x="2017414" y="0"/>
                          </a:cubicBezTo>
                          <a:cubicBezTo>
                            <a:pt x="2898355" y="-241965"/>
                            <a:pt x="2907771" y="115837"/>
                            <a:pt x="3578844" y="0"/>
                          </a:cubicBezTo>
                          <a:cubicBezTo>
                            <a:pt x="4252654" y="-106218"/>
                            <a:pt x="4534512" y="74989"/>
                            <a:pt x="5140272" y="0"/>
                          </a:cubicBezTo>
                          <a:cubicBezTo>
                            <a:pt x="5770571" y="-133986"/>
                            <a:pt x="6121214" y="169374"/>
                            <a:pt x="6420643" y="0"/>
                          </a:cubicBezTo>
                          <a:cubicBezTo>
                            <a:pt x="6702141" y="-280099"/>
                            <a:pt x="7248238" y="-24022"/>
                            <a:pt x="7794701" y="0"/>
                          </a:cubicBezTo>
                          <a:cubicBezTo>
                            <a:pt x="8366867" y="-153410"/>
                            <a:pt x="9147165" y="116083"/>
                            <a:pt x="9637187" y="0"/>
                          </a:cubicBezTo>
                          <a:cubicBezTo>
                            <a:pt x="9780116" y="-4462"/>
                            <a:pt x="9974223" y="221079"/>
                            <a:pt x="9905802" y="410456"/>
                          </a:cubicBezTo>
                          <a:cubicBezTo>
                            <a:pt x="9965498" y="996984"/>
                            <a:pt x="9823255" y="1293960"/>
                            <a:pt x="9905802" y="2052228"/>
                          </a:cubicBezTo>
                          <a:cubicBezTo>
                            <a:pt x="9938001" y="2238066"/>
                            <a:pt x="9816779" y="2441822"/>
                            <a:pt x="9637187" y="2462685"/>
                          </a:cubicBezTo>
                          <a:cubicBezTo>
                            <a:pt x="9032864" y="2748011"/>
                            <a:pt x="8868995" y="2234408"/>
                            <a:pt x="8075759" y="2462685"/>
                          </a:cubicBezTo>
                          <a:cubicBezTo>
                            <a:pt x="7449849" y="2696280"/>
                            <a:pt x="7049493" y="2319615"/>
                            <a:pt x="6326957" y="2462685"/>
                          </a:cubicBezTo>
                          <a:cubicBezTo>
                            <a:pt x="5515221" y="2736063"/>
                            <a:pt x="5410705" y="2362582"/>
                            <a:pt x="4952901" y="2462685"/>
                          </a:cubicBezTo>
                          <a:cubicBezTo>
                            <a:pt x="4602771" y="2606429"/>
                            <a:pt x="3611859" y="2185753"/>
                            <a:pt x="3297787" y="2462685"/>
                          </a:cubicBezTo>
                          <a:cubicBezTo>
                            <a:pt x="2913382" y="2664012"/>
                            <a:pt x="2394736" y="2372009"/>
                            <a:pt x="1923728" y="2462685"/>
                          </a:cubicBezTo>
                          <a:cubicBezTo>
                            <a:pt x="1506822" y="2618550"/>
                            <a:pt x="1024955" y="2374160"/>
                            <a:pt x="268614" y="2462685"/>
                          </a:cubicBezTo>
                          <a:cubicBezTo>
                            <a:pt x="97652" y="2461463"/>
                            <a:pt x="19385" y="2336782"/>
                            <a:pt x="0" y="2052228"/>
                          </a:cubicBezTo>
                          <a:cubicBezTo>
                            <a:pt x="-7914" y="1521769"/>
                            <a:pt x="52324" y="1037890"/>
                            <a:pt x="0" y="410456"/>
                          </a:cubicBezTo>
                          <a:close/>
                        </a:path>
                        <a:path w="9905802" h="2462685" stroke="0" extrusionOk="0">
                          <a:moveTo>
                            <a:pt x="0" y="410456"/>
                          </a:moveTo>
                          <a:cubicBezTo>
                            <a:pt x="-45611" y="170364"/>
                            <a:pt x="132456" y="22347"/>
                            <a:pt x="268614" y="0"/>
                          </a:cubicBezTo>
                          <a:cubicBezTo>
                            <a:pt x="911413" y="-70462"/>
                            <a:pt x="1224815" y="-53445"/>
                            <a:pt x="1923728" y="0"/>
                          </a:cubicBezTo>
                          <a:cubicBezTo>
                            <a:pt x="2576676" y="-105926"/>
                            <a:pt x="3040796" y="65315"/>
                            <a:pt x="3578844" y="0"/>
                          </a:cubicBezTo>
                          <a:cubicBezTo>
                            <a:pt x="3984484" y="-48458"/>
                            <a:pt x="4864375" y="155831"/>
                            <a:pt x="5233958" y="0"/>
                          </a:cubicBezTo>
                          <a:cubicBezTo>
                            <a:pt x="5726144" y="-131123"/>
                            <a:pt x="6296932" y="141780"/>
                            <a:pt x="6982758" y="0"/>
                          </a:cubicBezTo>
                          <a:cubicBezTo>
                            <a:pt x="7879757" y="-68191"/>
                            <a:pt x="8716861" y="239833"/>
                            <a:pt x="9637187" y="0"/>
                          </a:cubicBezTo>
                          <a:cubicBezTo>
                            <a:pt x="9813043" y="15142"/>
                            <a:pt x="9892171" y="141723"/>
                            <a:pt x="9905802" y="410456"/>
                          </a:cubicBezTo>
                          <a:cubicBezTo>
                            <a:pt x="9846700" y="739723"/>
                            <a:pt x="9722783" y="1598763"/>
                            <a:pt x="9905802" y="2052228"/>
                          </a:cubicBezTo>
                          <a:cubicBezTo>
                            <a:pt x="9921156" y="2213108"/>
                            <a:pt x="9739045" y="2504589"/>
                            <a:pt x="9637187" y="2462685"/>
                          </a:cubicBezTo>
                          <a:cubicBezTo>
                            <a:pt x="9273726" y="2541383"/>
                            <a:pt x="8784075" y="2404723"/>
                            <a:pt x="8356816" y="2462685"/>
                          </a:cubicBezTo>
                          <a:cubicBezTo>
                            <a:pt x="7935443" y="2653599"/>
                            <a:pt x="7359273" y="2287227"/>
                            <a:pt x="6701700" y="2462685"/>
                          </a:cubicBezTo>
                          <a:cubicBezTo>
                            <a:pt x="5948356" y="2655998"/>
                            <a:pt x="5790766" y="2342930"/>
                            <a:pt x="5327644" y="2462685"/>
                          </a:cubicBezTo>
                          <a:cubicBezTo>
                            <a:pt x="4900307" y="2561300"/>
                            <a:pt x="4291726" y="2341185"/>
                            <a:pt x="3953585" y="2462685"/>
                          </a:cubicBezTo>
                          <a:cubicBezTo>
                            <a:pt x="3745699" y="2576273"/>
                            <a:pt x="2549690" y="2181623"/>
                            <a:pt x="2204785" y="2462685"/>
                          </a:cubicBezTo>
                          <a:cubicBezTo>
                            <a:pt x="1623547" y="2876947"/>
                            <a:pt x="886326" y="2157192"/>
                            <a:pt x="268614" y="2462685"/>
                          </a:cubicBezTo>
                          <a:cubicBezTo>
                            <a:pt x="157312" y="2557546"/>
                            <a:pt x="-32501" y="2257952"/>
                            <a:pt x="0" y="2052228"/>
                          </a:cubicBezTo>
                          <a:cubicBezTo>
                            <a:pt x="-26908" y="1460245"/>
                            <a:pt x="4507" y="861112"/>
                            <a:pt x="0" y="410456"/>
                          </a:cubicBezTo>
                          <a:close/>
                        </a:path>
                        <a:path w="9905802" h="2462685" fill="none" stroke="0" extrusionOk="0">
                          <a:moveTo>
                            <a:pt x="0" y="410456"/>
                          </a:moveTo>
                          <a:cubicBezTo>
                            <a:pt x="10637" y="216726"/>
                            <a:pt x="155068" y="37538"/>
                            <a:pt x="268614" y="0"/>
                          </a:cubicBezTo>
                          <a:cubicBezTo>
                            <a:pt x="1047286" y="-274566"/>
                            <a:pt x="1278997" y="191567"/>
                            <a:pt x="2017414" y="0"/>
                          </a:cubicBezTo>
                          <a:cubicBezTo>
                            <a:pt x="2821817" y="-183802"/>
                            <a:pt x="2857401" y="213551"/>
                            <a:pt x="3578844" y="0"/>
                          </a:cubicBezTo>
                          <a:cubicBezTo>
                            <a:pt x="4331150" y="-120839"/>
                            <a:pt x="4421982" y="122818"/>
                            <a:pt x="5140272" y="0"/>
                          </a:cubicBezTo>
                          <a:cubicBezTo>
                            <a:pt x="5771736" y="-156491"/>
                            <a:pt x="6138238" y="151989"/>
                            <a:pt x="6420643" y="0"/>
                          </a:cubicBezTo>
                          <a:cubicBezTo>
                            <a:pt x="6810989" y="-188491"/>
                            <a:pt x="7370767" y="-1775"/>
                            <a:pt x="7794701" y="0"/>
                          </a:cubicBezTo>
                          <a:cubicBezTo>
                            <a:pt x="8369014" y="-40118"/>
                            <a:pt x="8986216" y="59914"/>
                            <a:pt x="9637187" y="0"/>
                          </a:cubicBezTo>
                          <a:cubicBezTo>
                            <a:pt x="9795470" y="-13628"/>
                            <a:pt x="9944271" y="188804"/>
                            <a:pt x="9905802" y="410456"/>
                          </a:cubicBezTo>
                          <a:cubicBezTo>
                            <a:pt x="9919147" y="996609"/>
                            <a:pt x="9780207" y="1197632"/>
                            <a:pt x="9905802" y="2052228"/>
                          </a:cubicBezTo>
                          <a:cubicBezTo>
                            <a:pt x="9950266" y="2267221"/>
                            <a:pt x="9802128" y="2476742"/>
                            <a:pt x="9637187" y="2462685"/>
                          </a:cubicBezTo>
                          <a:cubicBezTo>
                            <a:pt x="9204894" y="2541082"/>
                            <a:pt x="8920619" y="2077470"/>
                            <a:pt x="8075759" y="2462685"/>
                          </a:cubicBezTo>
                          <a:cubicBezTo>
                            <a:pt x="7408845" y="2735956"/>
                            <a:pt x="7082861" y="2216603"/>
                            <a:pt x="6326957" y="2462685"/>
                          </a:cubicBezTo>
                          <a:cubicBezTo>
                            <a:pt x="5607203" y="2812959"/>
                            <a:pt x="5422148" y="2324524"/>
                            <a:pt x="4952901" y="2462685"/>
                          </a:cubicBezTo>
                          <a:cubicBezTo>
                            <a:pt x="4544312" y="2535771"/>
                            <a:pt x="3720337" y="2313375"/>
                            <a:pt x="3297787" y="2462685"/>
                          </a:cubicBezTo>
                          <a:cubicBezTo>
                            <a:pt x="2815183" y="2616614"/>
                            <a:pt x="2397689" y="2408370"/>
                            <a:pt x="1923728" y="2462685"/>
                          </a:cubicBezTo>
                          <a:cubicBezTo>
                            <a:pt x="1489372" y="2472405"/>
                            <a:pt x="1012263" y="2225138"/>
                            <a:pt x="268614" y="2462685"/>
                          </a:cubicBezTo>
                          <a:cubicBezTo>
                            <a:pt x="93092" y="2488693"/>
                            <a:pt x="10519" y="2273074"/>
                            <a:pt x="0" y="2052228"/>
                          </a:cubicBezTo>
                          <a:cubicBezTo>
                            <a:pt x="-89156" y="1512563"/>
                            <a:pt x="43961" y="865125"/>
                            <a:pt x="0" y="41045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5585F1D2-2117-40BE-A64D-DF1CA8A2D1BF}"/>
                </a:ext>
              </a:extLst>
            </p:cNvPr>
            <p:cNvSpPr txBox="1"/>
            <p:nvPr/>
          </p:nvSpPr>
          <p:spPr>
            <a:xfrm>
              <a:off x="2577729" y="470325"/>
              <a:ext cx="5288023" cy="14977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Giống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Gộp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đủ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chục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Tách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Tách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46831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37486"/>
              </p:ext>
            </p:extLst>
          </p:nvPr>
        </p:nvGraphicFramePr>
        <p:xfrm>
          <a:off x="2926583" y="1187347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27771"/>
              </p:ext>
            </p:extLst>
          </p:nvPr>
        </p:nvGraphicFramePr>
        <p:xfrm>
          <a:off x="206540" y="1190220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282115" y="1255386"/>
            <a:ext cx="2360244" cy="849857"/>
            <a:chOff x="314773" y="1278176"/>
            <a:chExt cx="2360244" cy="849857"/>
          </a:xfrm>
        </p:grpSpPr>
        <p:sp>
          <p:nvSpPr>
            <p:cNvPr id="8" name="Oval 7"/>
            <p:cNvSpPr/>
            <p:nvPr/>
          </p:nvSpPr>
          <p:spPr>
            <a:xfrm>
              <a:off x="314773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516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18215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0914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4773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15516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18215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20914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5017" y="128921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93245" y="1252513"/>
            <a:ext cx="2575054" cy="852730"/>
            <a:chOff x="2325903" y="1275303"/>
            <a:chExt cx="2575054" cy="852730"/>
          </a:xfrm>
        </p:grpSpPr>
        <p:sp>
          <p:nvSpPr>
            <p:cNvPr id="3" name="Oval 2"/>
            <p:cNvSpPr/>
            <p:nvPr/>
          </p:nvSpPr>
          <p:spPr>
            <a:xfrm>
              <a:off x="3034816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35559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38258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40957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325903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33369"/>
              </p:ext>
            </p:extLst>
          </p:nvPr>
        </p:nvGraphicFramePr>
        <p:xfrm>
          <a:off x="6674751" y="1198233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0326" y="1263399"/>
            <a:ext cx="2360244" cy="371036"/>
            <a:chOff x="6782984" y="1286189"/>
            <a:chExt cx="2360244" cy="371036"/>
          </a:xfrm>
        </p:grpSpPr>
        <p:sp>
          <p:nvSpPr>
            <p:cNvPr id="19" name="Oval 18"/>
            <p:cNvSpPr/>
            <p:nvPr/>
          </p:nvSpPr>
          <p:spPr>
            <a:xfrm>
              <a:off x="6782984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83727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786426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289125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783228" y="1297225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52274"/>
              </p:ext>
            </p:extLst>
          </p:nvPr>
        </p:nvGraphicFramePr>
        <p:xfrm>
          <a:off x="9392162" y="1190906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750326" y="1256072"/>
            <a:ext cx="4583552" cy="857184"/>
            <a:chOff x="6782984" y="1278862"/>
            <a:chExt cx="4583552" cy="857184"/>
          </a:xfrm>
        </p:grpSpPr>
        <p:sp>
          <p:nvSpPr>
            <p:cNvPr id="23" name="Oval 22"/>
            <p:cNvSpPr/>
            <p:nvPr/>
          </p:nvSpPr>
          <p:spPr>
            <a:xfrm>
              <a:off x="6782984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83727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86426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289125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783228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500395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001138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503837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006536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216175" y="2381235"/>
            <a:ext cx="3016274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84200" y="2381234"/>
            <a:ext cx="293822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85557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198504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849913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46715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302976" y="2455593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294410" y="2455592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148256" y="3478604"/>
            <a:ext cx="4398196" cy="2462949"/>
            <a:chOff x="2087729" y="3391518"/>
            <a:chExt cx="4398196" cy="2462949"/>
          </a:xfrm>
        </p:grpSpPr>
        <p:grpSp>
          <p:nvGrpSpPr>
            <p:cNvPr id="46" name="组合 248">
              <a:extLst>
                <a:ext uri="{FF2B5EF4-FFF2-40B4-BE49-F238E27FC236}">
                  <a16:creationId xmlns="" xmlns:a16="http://schemas.microsoft.com/office/drawing/2014/main" id="{E60EF4FA-D029-40C2-B254-4A070E4F1349}"/>
                </a:ext>
              </a:extLst>
            </p:cNvPr>
            <p:cNvGrpSpPr/>
            <p:nvPr/>
          </p:nvGrpSpPr>
          <p:grpSpPr>
            <a:xfrm>
              <a:off x="2087729" y="3391518"/>
              <a:ext cx="4398196" cy="2462949"/>
              <a:chOff x="3246438" y="1068388"/>
              <a:chExt cx="5711825" cy="4678363"/>
            </a:xfrm>
            <a:solidFill>
              <a:schemeClr val="accent5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="" xmlns:a16="http://schemas.microsoft.com/office/drawing/2014/main" id="{ED140D45-88FC-4456-AF7D-69935945A14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="" xmlns:a16="http://schemas.microsoft.com/office/drawing/2014/main" id="{12C1802C-6871-4EBB-83C3-142BB5A7EC18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="" xmlns:a16="http://schemas.microsoft.com/office/drawing/2014/main" id="{0A22A4A6-5149-4191-A791-A15890F53B6A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="" xmlns:a16="http://schemas.microsoft.com/office/drawing/2014/main" id="{38D1CAA0-ED6F-42E0-B214-61C3B8452CB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="" xmlns:a16="http://schemas.microsoft.com/office/drawing/2014/main" id="{111F34C7-707A-4BDB-9BD5-E16FEB0158B5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="" xmlns:a16="http://schemas.microsoft.com/office/drawing/2014/main" id="{39F7AFCA-41E3-4FFB-A125-26B16D405843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="" xmlns:a16="http://schemas.microsoft.com/office/drawing/2014/main" id="{35C5AA10-EDB8-4EC1-998E-F1F7916671E5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54" name="组合 258">
                <a:extLst>
                  <a:ext uri="{FF2B5EF4-FFF2-40B4-BE49-F238E27FC236}">
                    <a16:creationId xmlns="" xmlns:a16="http://schemas.microsoft.com/office/drawing/2014/main" id="{3A0369C8-EFD4-4D39-8B4B-947591F1A41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55" name="Freeform 12">
                  <a:extLst>
                    <a:ext uri="{FF2B5EF4-FFF2-40B4-BE49-F238E27FC236}">
                      <a16:creationId xmlns="" xmlns:a16="http://schemas.microsoft.com/office/drawing/2014/main" id="{CF54D3D4-DAB1-4B79-A21D-23742FD758B0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="" xmlns:a16="http://schemas.microsoft.com/office/drawing/2014/main" id="{A6AFA18D-8E31-43BB-BFA1-84877C5C887C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="" xmlns:a16="http://schemas.microsoft.com/office/drawing/2014/main" id="{0F0E0A0D-E171-47C2-BA6C-342981D62F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="" xmlns:a16="http://schemas.microsoft.com/office/drawing/2014/main" id="{8D55B1BF-D7CC-49EA-A88D-D13566EC54A5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="" xmlns:a16="http://schemas.microsoft.com/office/drawing/2014/main" id="{1E8E9080-1EA4-42EA-BAAB-6440942E1F93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="" xmlns:a16="http://schemas.microsoft.com/office/drawing/2014/main" id="{DD0D7169-759E-4D52-9342-AF726C38120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="" xmlns:a16="http://schemas.microsoft.com/office/drawing/2014/main" id="{EBF02C16-DF63-4D19-BCA3-FAD686BAE49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="" xmlns:a16="http://schemas.microsoft.com/office/drawing/2014/main" id="{E653ECDE-289C-446E-9D23-8A1EE488543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="" xmlns:a16="http://schemas.microsoft.com/office/drawing/2014/main" id="{E1BEF1CF-A414-4516-8D12-0C8DB3ECCD3C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="" xmlns:a16="http://schemas.microsoft.com/office/drawing/2014/main" id="{821E325C-FA3C-4337-88AE-3B15E7E59A78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="" xmlns:a16="http://schemas.microsoft.com/office/drawing/2014/main" id="{00198B7C-361F-4317-85B3-C68EEEB42F6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="" xmlns:a16="http://schemas.microsoft.com/office/drawing/2014/main" id="{DD050999-6B6B-4B10-9F01-3E459DD6CA0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="" xmlns:a16="http://schemas.microsoft.com/office/drawing/2014/main" id="{CB519911-99B2-49E2-853F-8B623A0909FD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="" xmlns:a16="http://schemas.microsoft.com/office/drawing/2014/main" id="{B3EA64BC-B1F4-4D17-ABD2-0DB987CC802A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="" xmlns:a16="http://schemas.microsoft.com/office/drawing/2014/main" id="{78306668-DBA0-48AF-AE71-60A71CAAA3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="" xmlns:a16="http://schemas.microsoft.com/office/drawing/2014/main" id="{A414946F-8DAB-4482-834B-0EF414EE3EA9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="" xmlns:a16="http://schemas.microsoft.com/office/drawing/2014/main" id="{38CD2FD7-5E93-445C-9B2E-BD7D3B27665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="" xmlns:a16="http://schemas.microsoft.com/office/drawing/2014/main" id="{0DD03BEA-FDFE-4CFC-9C36-A0689ABE496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="" xmlns:a16="http://schemas.microsoft.com/office/drawing/2014/main" id="{4CCBB9F9-9B68-45BB-BD91-D64AC6692F1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="" xmlns:a16="http://schemas.microsoft.com/office/drawing/2014/main" id="{AEEA3896-1B1F-4374-B707-E0D12AC502E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="" xmlns:a16="http://schemas.microsoft.com/office/drawing/2014/main" id="{45F4C525-627F-4826-86D1-D149254D8C47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="" xmlns:a16="http://schemas.microsoft.com/office/drawing/2014/main" id="{D136BD46-3A45-43D1-9C44-A558A3AF7E87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="" xmlns:a16="http://schemas.microsoft.com/office/drawing/2014/main" id="{39335770-0C36-411B-9284-32530BB4F03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="" xmlns:a16="http://schemas.microsoft.com/office/drawing/2014/main" id="{18E07E08-77D8-4C52-B946-A29FC7623EFB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="" xmlns:a16="http://schemas.microsoft.com/office/drawing/2014/main" id="{CBF0B173-484B-4DF1-AE5C-35B16376C69A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="" xmlns:a16="http://schemas.microsoft.com/office/drawing/2014/main" id="{4762159F-1DE9-4705-8B0C-D279588BAEFC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="" xmlns:a16="http://schemas.microsoft.com/office/drawing/2014/main" id="{599D7163-8942-4B3B-A5A3-5CECA2171DA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2" name="Freeform 39">
                  <a:extLst>
                    <a:ext uri="{FF2B5EF4-FFF2-40B4-BE49-F238E27FC236}">
                      <a16:creationId xmlns="" xmlns:a16="http://schemas.microsoft.com/office/drawing/2014/main" id="{F0C4E553-5216-40B8-A394-57BD807909A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="" xmlns:a16="http://schemas.microsoft.com/office/drawing/2014/main" id="{3BFB5C9F-3ABF-447F-97EA-00BCB6CEF31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4" name="Freeform 41">
                  <a:extLst>
                    <a:ext uri="{FF2B5EF4-FFF2-40B4-BE49-F238E27FC236}">
                      <a16:creationId xmlns="" xmlns:a16="http://schemas.microsoft.com/office/drawing/2014/main" id="{1F73D2B2-1B01-44E2-92BF-9547080CF85A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5" name="Freeform 42">
                  <a:extLst>
                    <a:ext uri="{FF2B5EF4-FFF2-40B4-BE49-F238E27FC236}">
                      <a16:creationId xmlns="" xmlns:a16="http://schemas.microsoft.com/office/drawing/2014/main" id="{04BEAE07-FC42-486D-B689-47BFF9B0D48B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6" name="Freeform 43">
                  <a:extLst>
                    <a:ext uri="{FF2B5EF4-FFF2-40B4-BE49-F238E27FC236}">
                      <a16:creationId xmlns="" xmlns:a16="http://schemas.microsoft.com/office/drawing/2014/main" id="{6937C6C5-5A2B-4BB8-9743-51492E6C391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7" name="Freeform 44">
                  <a:extLst>
                    <a:ext uri="{FF2B5EF4-FFF2-40B4-BE49-F238E27FC236}">
                      <a16:creationId xmlns="" xmlns:a16="http://schemas.microsoft.com/office/drawing/2014/main" id="{EF9F303A-B0E1-41A6-861E-D86F66B8B1AD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8" name="Freeform 45">
                  <a:extLst>
                    <a:ext uri="{FF2B5EF4-FFF2-40B4-BE49-F238E27FC236}">
                      <a16:creationId xmlns="" xmlns:a16="http://schemas.microsoft.com/office/drawing/2014/main" id="{A2E96032-AA9E-46DD-9FE7-68E0C36440FC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9" name="Freeform 46">
                  <a:extLst>
                    <a:ext uri="{FF2B5EF4-FFF2-40B4-BE49-F238E27FC236}">
                      <a16:creationId xmlns="" xmlns:a16="http://schemas.microsoft.com/office/drawing/2014/main" id="{A644DA1C-FE6B-43BE-87F8-D2F28149E1A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0" name="Freeform 47">
                  <a:extLst>
                    <a:ext uri="{FF2B5EF4-FFF2-40B4-BE49-F238E27FC236}">
                      <a16:creationId xmlns="" xmlns:a16="http://schemas.microsoft.com/office/drawing/2014/main" id="{7C3614D9-6742-4C61-B188-8A64D6F2A2BE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1" name="Freeform 48">
                  <a:extLst>
                    <a:ext uri="{FF2B5EF4-FFF2-40B4-BE49-F238E27FC236}">
                      <a16:creationId xmlns="" xmlns:a16="http://schemas.microsoft.com/office/drawing/2014/main" id="{F640357E-1C80-4FAC-90B2-3CA87A964773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2" name="Freeform 49">
                  <a:extLst>
                    <a:ext uri="{FF2B5EF4-FFF2-40B4-BE49-F238E27FC236}">
                      <a16:creationId xmlns="" xmlns:a16="http://schemas.microsoft.com/office/drawing/2014/main" id="{FFA3751C-0206-4314-BCAC-61851B5F4925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3" name="Freeform 50">
                  <a:extLst>
                    <a:ext uri="{FF2B5EF4-FFF2-40B4-BE49-F238E27FC236}">
                      <a16:creationId xmlns="" xmlns:a16="http://schemas.microsoft.com/office/drawing/2014/main" id="{19894AA9-B367-4CE6-924F-09B61FC53B7A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4" name="Freeform 51">
                  <a:extLst>
                    <a:ext uri="{FF2B5EF4-FFF2-40B4-BE49-F238E27FC236}">
                      <a16:creationId xmlns="" xmlns:a16="http://schemas.microsoft.com/office/drawing/2014/main" id="{E3AA7A1A-3980-4A51-A07B-D09D35D3BBC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5" name="Freeform 52">
                  <a:extLst>
                    <a:ext uri="{FF2B5EF4-FFF2-40B4-BE49-F238E27FC236}">
                      <a16:creationId xmlns="" xmlns:a16="http://schemas.microsoft.com/office/drawing/2014/main" id="{BE5C0B9D-822E-4EF9-A0CA-4177CC51B934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6" name="Freeform 53">
                  <a:extLst>
                    <a:ext uri="{FF2B5EF4-FFF2-40B4-BE49-F238E27FC236}">
                      <a16:creationId xmlns="" xmlns:a16="http://schemas.microsoft.com/office/drawing/2014/main" id="{85A8CB10-11AD-4E23-8DB0-9D63809E297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7" name="Freeform 54">
                  <a:extLst>
                    <a:ext uri="{FF2B5EF4-FFF2-40B4-BE49-F238E27FC236}">
                      <a16:creationId xmlns="" xmlns:a16="http://schemas.microsoft.com/office/drawing/2014/main" id="{A8142418-97B6-43B6-89B3-3727733B13BA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8" name="Freeform 55">
                  <a:extLst>
                    <a:ext uri="{FF2B5EF4-FFF2-40B4-BE49-F238E27FC236}">
                      <a16:creationId xmlns="" xmlns:a16="http://schemas.microsoft.com/office/drawing/2014/main" id="{DDEDB5F3-A50B-4BA7-A156-AE0C321985F4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9" name="Freeform 56">
                  <a:extLst>
                    <a:ext uri="{FF2B5EF4-FFF2-40B4-BE49-F238E27FC236}">
                      <a16:creationId xmlns="" xmlns:a16="http://schemas.microsoft.com/office/drawing/2014/main" id="{99D4579F-4430-453D-BB78-17068AE81E22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0" name="Freeform 57">
                  <a:extLst>
                    <a:ext uri="{FF2B5EF4-FFF2-40B4-BE49-F238E27FC236}">
                      <a16:creationId xmlns="" xmlns:a16="http://schemas.microsoft.com/office/drawing/2014/main" id="{D39BB021-699D-483C-8D43-D4FB88902F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1" name="Freeform 58">
                  <a:extLst>
                    <a:ext uri="{FF2B5EF4-FFF2-40B4-BE49-F238E27FC236}">
                      <a16:creationId xmlns="" xmlns:a16="http://schemas.microsoft.com/office/drawing/2014/main" id="{0B3582C9-0F20-4B92-AD6B-7DFD1E8729C9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2" name="Freeform 59">
                  <a:extLst>
                    <a:ext uri="{FF2B5EF4-FFF2-40B4-BE49-F238E27FC236}">
                      <a16:creationId xmlns="" xmlns:a16="http://schemas.microsoft.com/office/drawing/2014/main" id="{9D0C5A6C-7373-4FC6-9E93-C7DFAD0F9F7D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3" name="Freeform 60">
                  <a:extLst>
                    <a:ext uri="{FF2B5EF4-FFF2-40B4-BE49-F238E27FC236}">
                      <a16:creationId xmlns="" xmlns:a16="http://schemas.microsoft.com/office/drawing/2014/main" id="{B0B2B86C-F4A7-4E37-99C6-51888950B24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4" name="Freeform 61">
                  <a:extLst>
                    <a:ext uri="{FF2B5EF4-FFF2-40B4-BE49-F238E27FC236}">
                      <a16:creationId xmlns="" xmlns:a16="http://schemas.microsoft.com/office/drawing/2014/main" id="{6FF23E8F-A36B-42E6-B47F-E05C45BE4FD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5" name="Freeform 62">
                  <a:extLst>
                    <a:ext uri="{FF2B5EF4-FFF2-40B4-BE49-F238E27FC236}">
                      <a16:creationId xmlns="" xmlns:a16="http://schemas.microsoft.com/office/drawing/2014/main" id="{1EAFE506-A12C-4198-8EA5-484428A5B6B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6" name="Freeform 63">
                  <a:extLst>
                    <a:ext uri="{FF2B5EF4-FFF2-40B4-BE49-F238E27FC236}">
                      <a16:creationId xmlns="" xmlns:a16="http://schemas.microsoft.com/office/drawing/2014/main" id="{72132CA0-C837-478D-947D-7936957EABE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7" name="Freeform 64">
                  <a:extLst>
                    <a:ext uri="{FF2B5EF4-FFF2-40B4-BE49-F238E27FC236}">
                      <a16:creationId xmlns="" xmlns:a16="http://schemas.microsoft.com/office/drawing/2014/main" id="{076BE9FE-DB78-459D-8D3C-2BA95DEEDF16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8" name="Freeform 65">
                  <a:extLst>
                    <a:ext uri="{FF2B5EF4-FFF2-40B4-BE49-F238E27FC236}">
                      <a16:creationId xmlns="" xmlns:a16="http://schemas.microsoft.com/office/drawing/2014/main" id="{2E172F7A-9521-4F03-AD24-5581BBE083A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9" name="Freeform 66">
                  <a:extLst>
                    <a:ext uri="{FF2B5EF4-FFF2-40B4-BE49-F238E27FC236}">
                      <a16:creationId xmlns="" xmlns:a16="http://schemas.microsoft.com/office/drawing/2014/main" id="{C5AAAB9C-99B2-49B9-9978-062EB3CB5B18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0" name="Freeform 67">
                  <a:extLst>
                    <a:ext uri="{FF2B5EF4-FFF2-40B4-BE49-F238E27FC236}">
                      <a16:creationId xmlns="" xmlns:a16="http://schemas.microsoft.com/office/drawing/2014/main" id="{8CB3B2E0-6F21-45D9-AE3F-5DD588D8F7B9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1" name="Freeform 68">
                  <a:extLst>
                    <a:ext uri="{FF2B5EF4-FFF2-40B4-BE49-F238E27FC236}">
                      <a16:creationId xmlns="" xmlns:a16="http://schemas.microsoft.com/office/drawing/2014/main" id="{02F6DC29-EF41-4F6F-B0C6-B03CC5E9832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2" name="Freeform 69">
                  <a:extLst>
                    <a:ext uri="{FF2B5EF4-FFF2-40B4-BE49-F238E27FC236}">
                      <a16:creationId xmlns="" xmlns:a16="http://schemas.microsoft.com/office/drawing/2014/main" id="{B283505A-0112-4760-9997-164173F0B04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3" name="Freeform 70">
                  <a:extLst>
                    <a:ext uri="{FF2B5EF4-FFF2-40B4-BE49-F238E27FC236}">
                      <a16:creationId xmlns="" xmlns:a16="http://schemas.microsoft.com/office/drawing/2014/main" id="{6C4AD9F0-82A7-4D4A-9B9B-3E56CCDF0A97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4" name="Freeform 71">
                  <a:extLst>
                    <a:ext uri="{FF2B5EF4-FFF2-40B4-BE49-F238E27FC236}">
                      <a16:creationId xmlns="" xmlns:a16="http://schemas.microsoft.com/office/drawing/2014/main" id="{B4F9A8DB-9D65-47D9-89AE-878F654D075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5" name="Freeform 72">
                  <a:extLst>
                    <a:ext uri="{FF2B5EF4-FFF2-40B4-BE49-F238E27FC236}">
                      <a16:creationId xmlns="" xmlns:a16="http://schemas.microsoft.com/office/drawing/2014/main" id="{1CF96E1B-6DE0-4B35-96D3-FB1879F28E74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6" name="Freeform 73">
                  <a:extLst>
                    <a:ext uri="{FF2B5EF4-FFF2-40B4-BE49-F238E27FC236}">
                      <a16:creationId xmlns="" xmlns:a16="http://schemas.microsoft.com/office/drawing/2014/main" id="{0EC09E56-41C2-458A-BED9-74760B9D96D5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7" name="Freeform 74">
                  <a:extLst>
                    <a:ext uri="{FF2B5EF4-FFF2-40B4-BE49-F238E27FC236}">
                      <a16:creationId xmlns="" xmlns:a16="http://schemas.microsoft.com/office/drawing/2014/main" id="{9A078F2C-BD89-4BE7-AC03-FAF38F49F64F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8" name="Freeform 75">
                  <a:extLst>
                    <a:ext uri="{FF2B5EF4-FFF2-40B4-BE49-F238E27FC236}">
                      <a16:creationId xmlns="" xmlns:a16="http://schemas.microsoft.com/office/drawing/2014/main" id="{BE84896A-C37F-43AA-9A2F-9E57A7D5B8B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9" name="Freeform 76">
                  <a:extLst>
                    <a:ext uri="{FF2B5EF4-FFF2-40B4-BE49-F238E27FC236}">
                      <a16:creationId xmlns="" xmlns:a16="http://schemas.microsoft.com/office/drawing/2014/main" id="{D4A6AC32-16DB-44D1-A19F-638C42B19A58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0" name="Freeform 77">
                  <a:extLst>
                    <a:ext uri="{FF2B5EF4-FFF2-40B4-BE49-F238E27FC236}">
                      <a16:creationId xmlns="" xmlns:a16="http://schemas.microsoft.com/office/drawing/2014/main" id="{AFE79A0C-A65E-40E7-9A0A-65318D47AE2F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1" name="Freeform 78">
                  <a:extLst>
                    <a:ext uri="{FF2B5EF4-FFF2-40B4-BE49-F238E27FC236}">
                      <a16:creationId xmlns="" xmlns:a16="http://schemas.microsoft.com/office/drawing/2014/main" id="{4F66691C-AB1B-44A8-BBB3-EC4A805EACD0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2" name="Freeform 79">
                  <a:extLst>
                    <a:ext uri="{FF2B5EF4-FFF2-40B4-BE49-F238E27FC236}">
                      <a16:creationId xmlns="" xmlns:a16="http://schemas.microsoft.com/office/drawing/2014/main" id="{3C8F8DC2-D928-443D-AEA3-0C19C775E808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3" name="Freeform 80">
                  <a:extLst>
                    <a:ext uri="{FF2B5EF4-FFF2-40B4-BE49-F238E27FC236}">
                      <a16:creationId xmlns="" xmlns:a16="http://schemas.microsoft.com/office/drawing/2014/main" id="{01C659B3-DE9E-4A3F-8AE9-12721A265EC2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4" name="Freeform 81">
                  <a:extLst>
                    <a:ext uri="{FF2B5EF4-FFF2-40B4-BE49-F238E27FC236}">
                      <a16:creationId xmlns="" xmlns:a16="http://schemas.microsoft.com/office/drawing/2014/main" id="{060F089B-4543-456D-8B51-F9B4E09DA5C5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5" name="Freeform 82">
                  <a:extLst>
                    <a:ext uri="{FF2B5EF4-FFF2-40B4-BE49-F238E27FC236}">
                      <a16:creationId xmlns="" xmlns:a16="http://schemas.microsoft.com/office/drawing/2014/main" id="{352BB93F-079E-49A9-8961-3A3E76841367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6" name="Freeform 83">
                  <a:extLst>
                    <a:ext uri="{FF2B5EF4-FFF2-40B4-BE49-F238E27FC236}">
                      <a16:creationId xmlns="" xmlns:a16="http://schemas.microsoft.com/office/drawing/2014/main" id="{A518DB11-F431-44DC-9051-FA43536F685B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7" name="Freeform 84">
                  <a:extLst>
                    <a:ext uri="{FF2B5EF4-FFF2-40B4-BE49-F238E27FC236}">
                      <a16:creationId xmlns="" xmlns:a16="http://schemas.microsoft.com/office/drawing/2014/main" id="{A93BCAF7-1D6E-47AE-B8BF-E1FD90062B02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8" name="Freeform 85">
                  <a:extLst>
                    <a:ext uri="{FF2B5EF4-FFF2-40B4-BE49-F238E27FC236}">
                      <a16:creationId xmlns="" xmlns:a16="http://schemas.microsoft.com/office/drawing/2014/main" id="{64E72892-A253-4647-B4C4-0A0C03D0B93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9" name="Freeform 86">
                  <a:extLst>
                    <a:ext uri="{FF2B5EF4-FFF2-40B4-BE49-F238E27FC236}">
                      <a16:creationId xmlns="" xmlns:a16="http://schemas.microsoft.com/office/drawing/2014/main" id="{185D9DBD-26DE-43E9-B1F3-7DAD0BF460F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0" name="Freeform 87">
                  <a:extLst>
                    <a:ext uri="{FF2B5EF4-FFF2-40B4-BE49-F238E27FC236}">
                      <a16:creationId xmlns="" xmlns:a16="http://schemas.microsoft.com/office/drawing/2014/main" id="{AE320AE9-F07E-436B-ADA7-0C5CAB05718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1" name="Freeform 88">
                  <a:extLst>
                    <a:ext uri="{FF2B5EF4-FFF2-40B4-BE49-F238E27FC236}">
                      <a16:creationId xmlns="" xmlns:a16="http://schemas.microsoft.com/office/drawing/2014/main" id="{FD69FC9A-6CDE-4D8D-AD2A-85AA3DE932D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2" name="Freeform 89">
                  <a:extLst>
                    <a:ext uri="{FF2B5EF4-FFF2-40B4-BE49-F238E27FC236}">
                      <a16:creationId xmlns="" xmlns:a16="http://schemas.microsoft.com/office/drawing/2014/main" id="{1A123E40-7312-4A67-B37B-4B87F1270BD1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3" name="Freeform 90">
                  <a:extLst>
                    <a:ext uri="{FF2B5EF4-FFF2-40B4-BE49-F238E27FC236}">
                      <a16:creationId xmlns="" xmlns:a16="http://schemas.microsoft.com/office/drawing/2014/main" id="{441761D3-9D8C-4E93-AF00-3F135240D8A2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4" name="Freeform 91">
                  <a:extLst>
                    <a:ext uri="{FF2B5EF4-FFF2-40B4-BE49-F238E27FC236}">
                      <a16:creationId xmlns="" xmlns:a16="http://schemas.microsoft.com/office/drawing/2014/main" id="{0EE2059B-C374-423E-B26D-783F9AB29A0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5" name="Freeform 92">
                  <a:extLst>
                    <a:ext uri="{FF2B5EF4-FFF2-40B4-BE49-F238E27FC236}">
                      <a16:creationId xmlns="" xmlns:a16="http://schemas.microsoft.com/office/drawing/2014/main" id="{51AECEDC-E9C9-4E06-B39E-F51F7DBBD0FB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136" name="Rectangle 135"/>
            <p:cNvSpPr/>
            <p:nvPr/>
          </p:nvSpPr>
          <p:spPr>
            <a:xfrm>
              <a:off x="2675043" y="4022658"/>
              <a:ext cx="323197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So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endPara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8" name="Rounded Rectangle 137"/>
          <p:cNvSpPr/>
          <p:nvPr/>
        </p:nvSpPr>
        <p:spPr>
          <a:xfrm>
            <a:off x="7042671" y="4218241"/>
            <a:ext cx="373403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 + 5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+ 9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947092" y="136281"/>
            <a:ext cx="6438752" cy="822305"/>
            <a:chOff x="4391313" y="334655"/>
            <a:chExt cx="6438752" cy="822305"/>
          </a:xfrm>
        </p:grpSpPr>
        <p:sp>
          <p:nvSpPr>
            <p:cNvPr id="143" name="Oval 142"/>
            <p:cNvSpPr/>
            <p:nvPr/>
          </p:nvSpPr>
          <p:spPr>
            <a:xfrm>
              <a:off x="4391313" y="334655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183968" y="342890"/>
              <a:ext cx="56460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C514B94A-BB33-42F5-BBDA-10DC5008ECA9}"/>
              </a:ext>
            </a:extLst>
          </p:cNvPr>
          <p:cNvSpPr/>
          <p:nvPr/>
        </p:nvSpPr>
        <p:spPr>
          <a:xfrm>
            <a:off x="2699542" y="2449143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8313614D-FA0D-43BD-901F-40D019C14C5A}"/>
              </a:ext>
            </a:extLst>
          </p:cNvPr>
          <p:cNvSpPr/>
          <p:nvPr/>
        </p:nvSpPr>
        <p:spPr>
          <a:xfrm>
            <a:off x="1754650" y="2437301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4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138" grpId="0" animBg="1"/>
      <p:bldP spid="145" grpId="0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736536" y="986877"/>
            <a:ext cx="9421586" cy="1872343"/>
            <a:chOff x="1338943" y="903514"/>
            <a:chExt cx="10178144" cy="2047733"/>
          </a:xfrm>
        </p:grpSpPr>
        <p:sp>
          <p:nvSpPr>
            <p:cNvPr id="73" name="Rounded Rectangle 72"/>
            <p:cNvSpPr/>
            <p:nvPr/>
          </p:nvSpPr>
          <p:spPr>
            <a:xfrm>
              <a:off x="1338943" y="903514"/>
              <a:ext cx="10178144" cy="2047733"/>
            </a:xfrm>
            <a:prstGeom prst="roundRect">
              <a:avLst>
                <a:gd name="adj" fmla="val 1241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584" y="1195206"/>
              <a:ext cx="4482530" cy="85307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2522" y="2135282"/>
              <a:ext cx="1982653" cy="81596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5070" y="1195205"/>
              <a:ext cx="4482530" cy="85307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5632" y="2173224"/>
              <a:ext cx="2021406" cy="778023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535337" y="986877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837509" y="137020"/>
            <a:ext cx="6516982" cy="822305"/>
            <a:chOff x="4313083" y="342890"/>
            <a:chExt cx="6516982" cy="822305"/>
          </a:xfrm>
        </p:grpSpPr>
        <p:sp>
          <p:nvSpPr>
            <p:cNvPr id="77" name="Oval 76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83968" y="342890"/>
              <a:ext cx="56460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35337" y="3196311"/>
            <a:ext cx="10500571" cy="1559148"/>
            <a:chOff x="535337" y="3196311"/>
            <a:chExt cx="10500571" cy="1559148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0002" y="3196311"/>
              <a:ext cx="4308095" cy="1507122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87627" y="3213140"/>
              <a:ext cx="4348281" cy="1542319"/>
            </a:xfrm>
            <a:prstGeom prst="rect">
              <a:avLst/>
            </a:prstGeom>
          </p:spPr>
        </p:pic>
        <p:sp>
          <p:nvSpPr>
            <p:cNvPr id="165" name="Rectangle 164"/>
            <p:cNvSpPr/>
            <p:nvPr/>
          </p:nvSpPr>
          <p:spPr>
            <a:xfrm>
              <a:off x="535337" y="3196311"/>
              <a:ext cx="522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35337" y="4882525"/>
            <a:ext cx="10508217" cy="1604597"/>
            <a:chOff x="535337" y="4882525"/>
            <a:chExt cx="10508217" cy="1604597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43689" y="4938026"/>
              <a:ext cx="4340346" cy="154909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87627" y="4913212"/>
              <a:ext cx="4355927" cy="1573910"/>
            </a:xfrm>
            <a:prstGeom prst="rect">
              <a:avLst/>
            </a:prstGeom>
          </p:spPr>
        </p:pic>
        <p:sp>
          <p:nvSpPr>
            <p:cNvPr id="166" name="Rectangle 165"/>
            <p:cNvSpPr/>
            <p:nvPr/>
          </p:nvSpPr>
          <p:spPr>
            <a:xfrm>
              <a:off x="535337" y="4882525"/>
              <a:ext cx="5421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35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0213" y="436391"/>
            <a:ext cx="6959411" cy="822305"/>
            <a:chOff x="4313083" y="342890"/>
            <a:chExt cx="6959411" cy="822305"/>
          </a:xfrm>
        </p:grpSpPr>
        <p:sp>
          <p:nvSpPr>
            <p:cNvPr id="3" name="Oval 2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83968" y="342890"/>
              <a:ext cx="60885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40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0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40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37428"/>
              </p:ext>
            </p:extLst>
          </p:nvPr>
        </p:nvGraphicFramePr>
        <p:xfrm>
          <a:off x="3164437" y="2040955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6000" sy="106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27238"/>
              </p:ext>
            </p:extLst>
          </p:nvPr>
        </p:nvGraphicFramePr>
        <p:xfrm>
          <a:off x="444394" y="2043828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19969" y="2106121"/>
            <a:ext cx="4083485" cy="852730"/>
            <a:chOff x="519969" y="2106121"/>
            <a:chExt cx="4083485" cy="852730"/>
          </a:xfrm>
        </p:grpSpPr>
        <p:sp>
          <p:nvSpPr>
            <p:cNvPr id="13" name="Oval 12"/>
            <p:cNvSpPr/>
            <p:nvPr/>
          </p:nvSpPr>
          <p:spPr>
            <a:xfrm>
              <a:off x="519969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20712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523411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26110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9969" y="2598851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20712" y="2598851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523411" y="25988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26110" y="25988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20213" y="212003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40012" y="21061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40755" y="21061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43454" y="21061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31099" y="25988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15029"/>
              </p:ext>
            </p:extLst>
          </p:nvPr>
        </p:nvGraphicFramePr>
        <p:xfrm>
          <a:off x="9483707" y="2043978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15387"/>
              </p:ext>
            </p:extLst>
          </p:nvPr>
        </p:nvGraphicFramePr>
        <p:xfrm>
          <a:off x="6763664" y="2046851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39239" y="2109144"/>
            <a:ext cx="4083485" cy="852730"/>
            <a:chOff x="6839239" y="2109144"/>
            <a:chExt cx="4083485" cy="852730"/>
          </a:xfrm>
        </p:grpSpPr>
        <p:sp>
          <p:nvSpPr>
            <p:cNvPr id="34" name="Oval 33"/>
            <p:cNvSpPr/>
            <p:nvPr/>
          </p:nvSpPr>
          <p:spPr>
            <a:xfrm>
              <a:off x="6839239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982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42681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45380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839239" y="260187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339982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2681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45380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39483" y="212305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559282" y="210914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060025" y="210914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562724" y="210914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850369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152052" y="3281978"/>
            <a:ext cx="2124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83228" y="3322413"/>
            <a:ext cx="2101946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7069" y="132455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41722" y="326953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13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383228" y="331954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13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228982" y="4523041"/>
            <a:ext cx="3734037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+ 6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 + 7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2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49" grpId="0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1493" y="224753"/>
            <a:ext cx="6702931" cy="822305"/>
            <a:chOff x="4313083" y="342890"/>
            <a:chExt cx="6702931" cy="822305"/>
          </a:xfrm>
        </p:grpSpPr>
        <p:sp>
          <p:nvSpPr>
            <p:cNvPr id="3" name="Oval 2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83968" y="342890"/>
              <a:ext cx="58320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22577"/>
              </p:ext>
            </p:extLst>
          </p:nvPr>
        </p:nvGraphicFramePr>
        <p:xfrm>
          <a:off x="3105419" y="2094775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50789"/>
              </p:ext>
            </p:extLst>
          </p:nvPr>
        </p:nvGraphicFramePr>
        <p:xfrm>
          <a:off x="385376" y="2097648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0951" y="2159941"/>
            <a:ext cx="3080043" cy="852730"/>
            <a:chOff x="460951" y="2159941"/>
            <a:chExt cx="3080043" cy="852730"/>
          </a:xfrm>
        </p:grpSpPr>
        <p:sp>
          <p:nvSpPr>
            <p:cNvPr id="51" name="Oval 50"/>
            <p:cNvSpPr/>
            <p:nvPr/>
          </p:nvSpPr>
          <p:spPr>
            <a:xfrm>
              <a:off x="460951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61694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64393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967092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60951" y="2652671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61694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64393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67092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1195" y="2173850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180994" y="215994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72081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69195"/>
              </p:ext>
            </p:extLst>
          </p:nvPr>
        </p:nvGraphicFramePr>
        <p:xfrm>
          <a:off x="9190535" y="2080866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93888"/>
              </p:ext>
            </p:extLst>
          </p:nvPr>
        </p:nvGraphicFramePr>
        <p:xfrm>
          <a:off x="6470492" y="2083739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46067" y="2146032"/>
            <a:ext cx="3080043" cy="852730"/>
            <a:chOff x="6546067" y="2146032"/>
            <a:chExt cx="3080043" cy="852730"/>
          </a:xfrm>
        </p:grpSpPr>
        <p:sp>
          <p:nvSpPr>
            <p:cNvPr id="64" name="Oval 63"/>
            <p:cNvSpPr/>
            <p:nvPr/>
          </p:nvSpPr>
          <p:spPr>
            <a:xfrm>
              <a:off x="6546067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046810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49509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052208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546067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046810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549509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052208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546311" y="215994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266110" y="214603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557197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977422" y="3357885"/>
            <a:ext cx="2124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383228" y="3322413"/>
            <a:ext cx="2101946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988890" y="332292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11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384110" y="332292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11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228982" y="4523041"/>
            <a:ext cx="3734037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+ 5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+ 6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7069" y="1324552"/>
            <a:ext cx="54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ṣľîḍê">
            <a:extLst>
              <a:ext uri="{FF2B5EF4-FFF2-40B4-BE49-F238E27FC236}">
                <a16:creationId xmlns=""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=""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="" xmlns:a16="http://schemas.microsoft.com/office/drawing/2014/main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85822" y="787737"/>
            <a:ext cx="3620356" cy="720000"/>
            <a:chOff x="4313083" y="342890"/>
            <a:chExt cx="3620356" cy="720000"/>
          </a:xfrm>
        </p:grpSpPr>
        <p:sp>
          <p:nvSpPr>
            <p:cNvPr id="38" name="Oval 37"/>
            <p:cNvSpPr/>
            <p:nvPr/>
          </p:nvSpPr>
          <p:spPr>
            <a:xfrm>
              <a:off x="4313083" y="342890"/>
              <a:ext cx="720000" cy="720000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3968" y="342890"/>
              <a:ext cx="274947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endPara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73621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 + 9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621" y="3145304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+ 8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5099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+ 8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5099" y="3145304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+ 7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76202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+ 9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6202" y="311728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+ 7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524826" y="537337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+ 7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75" y="2583130"/>
            <a:ext cx="1268806" cy="136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619" y="5356240"/>
            <a:ext cx="1410199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 + 9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7" y="2545030"/>
            <a:ext cx="1269479" cy="136152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86604" y="5373370"/>
            <a:ext cx="1422241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 + 8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88" y="2545030"/>
            <a:ext cx="1268806" cy="13608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75006" y="537780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+ 8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37" y="2564660"/>
            <a:ext cx="1268806" cy="136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28350" y="13112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785803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814884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6848537" y="13493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4493046" y="4302283"/>
            <a:ext cx="3205909" cy="53982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</a:rPr>
              <a:t>Bắt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đầu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3631" y="537337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+ 9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13" y="2564660"/>
            <a:ext cx="1268806" cy="1360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05990" y="13112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85649" y="537464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+ 7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46" y="2564660"/>
            <a:ext cx="1268806" cy="13608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678008" y="13112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294" y="142282"/>
            <a:ext cx="4346825" cy="120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-0.232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-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-0.2324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-0.2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3.75E-6 -0.2324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-0.2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-0.2324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3.54167E-6 -0.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5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-0.2324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875E-6 -0.2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3.75E-6 -0.23241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3.75E-6 -0.2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00417 C 0.01576 0.00463 0.04206 0.04144 0.06667 0.0419 C 0.10586 0.04468 0.19128 0.0081 0.22969 0.01065 C 0.26498 0.01551 0.29284 -0.00046 0.32904 0.0044 " pathEditMode="fixed" rAng="0" ptsTypes="AAAA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82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76 0.00741 C 0.04622 -0.05278 -0.04518 -0.13588 -0.11198 -0.19468 C -0.09323 -0.13241 -0.06289 -0.07824 -0.03854 -0.00185 C -0.08385 1.11111E-6 0.29297 0.00417 0.33333 0.00741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1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85185E-6 L 0.22187 0.17454 L -0.35131 0.16736 L -0.18907 0.06088 C -0.18855 0.06088 -0.16524 -0.00046 -0.16524 -0.00023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87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4.44444E-6 L 0.10065 -0.03495 L 0.56211 0.04862 C 0.42917 0.04862 0.29297 0.00162 0.16016 0.00162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6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6 -0.0044 L -0.58854 -0.03935 L -1.11614 0.04421 C -0.96406 0.04421 -0.80859 -0.00278 -0.65638 -0.00278 " pathEditMode="relative" rAng="0" ptsTypes="AA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8 0.00231 L -0.04323 -0.03264 L 0.28411 0.05092 C 0.18893 0.05092 0.09297 0.00393 -0.00131 0.00393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  <p:bldP spid="16" grpId="0" animBg="1"/>
      <p:bldP spid="16" grpId="1" animBg="1"/>
      <p:bldP spid="16" grpId="2" animBg="1"/>
      <p:bldP spid="19" grpId="0" animBg="1"/>
      <p:bldP spid="20" grpId="0" animBg="1"/>
      <p:bldP spid="20" grpId="1" animBg="1"/>
      <p:bldP spid="20" grpId="2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ISPRING_PRESENTATION_TITLE" val="六年级语文《山中访友》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|19|2.9|9.9|61.5|3.1|7.4|1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|2.2|3.2|4.3|3.3|38.9|15.7|39.9|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9.6|4.8|5.4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1.6|2.1|4.3|10.7|6.2|4|5.7|1.2|1.6|1.1|8.5|4|6.2|4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4.3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2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/>
        <a:ea typeface="zihun7hao-wennuantongzhiti"/>
        <a:cs typeface=""/>
      </a:majorFont>
      <a:minorFont>
        <a:latin typeface="zihun7hao-wennuantongzhiti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422</Words>
  <Application>Microsoft Office PowerPoint</Application>
  <PresentationFormat>Custom</PresentationFormat>
  <Paragraphs>157</Paragraphs>
  <Slides>15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主题​​</vt:lpstr>
      <vt:lpstr>https://www.freeppt7.com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六年级语文《山中访友》PPT模板</dc:title>
  <dc:creator>Administrator</dc:creator>
  <cp:lastModifiedBy>Windows User</cp:lastModifiedBy>
  <cp:revision>169</cp:revision>
  <dcterms:created xsi:type="dcterms:W3CDTF">2019-05-23T14:53:29Z</dcterms:created>
  <dcterms:modified xsi:type="dcterms:W3CDTF">2021-10-19T12:13:24Z</dcterms:modified>
</cp:coreProperties>
</file>